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7" r:id="rId3"/>
    <p:sldId id="258" r:id="rId4"/>
    <p:sldId id="259" r:id="rId5"/>
    <p:sldId id="260" r:id="rId6"/>
    <p:sldId id="261" r:id="rId7"/>
    <p:sldId id="256" r:id="rId8"/>
    <p:sldId id="267" r:id="rId9"/>
    <p:sldId id="263" r:id="rId10"/>
    <p:sldId id="262" r:id="rId11"/>
    <p:sldId id="265" r:id="rId12"/>
    <p:sldId id="266" r:id="rId13"/>
  </p:sldIdLst>
  <p:sldSz cx="12192000" cy="6858000"/>
  <p:notesSz cx="6858000" cy="9144000"/>
  <p:defaultTextStyle>
    <a:defPPr>
      <a:defRPr lang="es-V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6666"/>
    <a:srgbClr val="99E2B4"/>
    <a:srgbClr val="78C6A3"/>
    <a:srgbClr val="14746F"/>
    <a:srgbClr val="358F80"/>
    <a:srgbClr val="042433"/>
    <a:srgbClr val="67B99A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752" y="1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7A862D-2A97-6671-D22E-D10E8DCB04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V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C7B66DA-E5A3-6C0C-7699-BB059922D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V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E0C063-0E89-F4BC-267D-6E4616580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64CBE-C44F-4453-A802-9D227BA3E3CE}" type="datetimeFigureOut">
              <a:rPr lang="es-VE" smtClean="0"/>
              <a:t>10/2/2026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3ED64E-1D0D-40BB-952D-6F0612A3E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B5C4257-EA6C-DD83-3CAA-467234822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1B1D5-6275-4D1F-A0BC-14DBE63EB9A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526171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AB9844-48C6-D5D0-A467-01B7E788F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V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B03993A-1205-8CAE-1783-3A7AC6D092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V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B07B963-28B4-B9A9-614E-DF8DBCAB2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64CBE-C44F-4453-A802-9D227BA3E3CE}" type="datetimeFigureOut">
              <a:rPr lang="es-VE" smtClean="0"/>
              <a:t>10/2/2026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33EE8D-121E-0942-F737-318201C84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B7F502D-9667-7059-6138-8612944C5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1B1D5-6275-4D1F-A0BC-14DBE63EB9A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92097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82C3F76-7821-0109-2407-4EBC9B16BE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V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E188A59-8EA3-7DF7-6B97-A848BD2CE6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V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BE1C8E-7942-B692-0F6A-62B789737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64CBE-C44F-4453-A802-9D227BA3E3CE}" type="datetimeFigureOut">
              <a:rPr lang="es-VE" smtClean="0"/>
              <a:t>10/2/2026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19E771-A095-13A5-F17E-3501826F7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1AC809-55DB-1DEC-F3BC-817EBD2FC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1B1D5-6275-4D1F-A0BC-14DBE63EB9A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949470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7E22AE-A7E1-BDD2-4436-2AEDCA4EB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V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30ABBD-ACFD-ED04-4E0C-8B88E4167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V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E5E57E-274B-5016-5B71-B08E69778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64CBE-C44F-4453-A802-9D227BA3E3CE}" type="datetimeFigureOut">
              <a:rPr lang="es-VE" smtClean="0"/>
              <a:t>10/2/2026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F7EBE7E-EE6A-57DA-5BD8-CBB40F8E0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AE5682-0A7E-ED94-1DCF-94CB89D6C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1B1D5-6275-4D1F-A0BC-14DBE63EB9A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666677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5060D3-41BE-114B-5E94-C341A967D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V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D2983DE-0431-509F-C896-7CCEB8F34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E12A062-63A7-25A0-ACC8-DB5EA2843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64CBE-C44F-4453-A802-9D227BA3E3CE}" type="datetimeFigureOut">
              <a:rPr lang="es-VE" smtClean="0"/>
              <a:t>10/2/2026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BCCDD4-7A01-DB71-AAB0-E2DF9B8ED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6CCF83F-37D1-9A5A-919F-9B730C200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1B1D5-6275-4D1F-A0BC-14DBE63EB9A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01246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53F29-AEB9-DA12-715D-CABCAD3DB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V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EDD9A5-52BA-3707-86A8-AE0DCEB8E3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V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CAAADFC-C4CC-7E75-D5B2-683CCB3A8A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V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6D4AD89-CEBE-5D9B-7866-60C78D4A2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64CBE-C44F-4453-A802-9D227BA3E3CE}" type="datetimeFigureOut">
              <a:rPr lang="es-VE" smtClean="0"/>
              <a:t>10/2/2026</a:t>
            </a:fld>
            <a:endParaRPr lang="es-V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69C91F9-64F8-C34D-86CE-FA2484B9B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A71875-503D-CDCC-FCCE-B0A9DB323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1B1D5-6275-4D1F-A0BC-14DBE63EB9A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394723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C17935-CBF4-35C9-9C28-3557C31FD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V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466FB56-292F-5C80-1C1E-F2897B208A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F24F1E2-0CF8-104A-F1D4-C56D0C54D4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V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E9C31A2-DEB5-1149-8BB9-4EC19C584C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3DC7F40-7CE5-25E4-1A31-93D7E088DF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V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12D6648-A858-3E62-A23F-3371CA0D6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64CBE-C44F-4453-A802-9D227BA3E3CE}" type="datetimeFigureOut">
              <a:rPr lang="es-VE" smtClean="0"/>
              <a:t>10/2/2026</a:t>
            </a:fld>
            <a:endParaRPr lang="es-V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6337A3A-798D-C0C4-EDC3-5568CE97F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B1BA51B-CC28-7895-ED54-DB1A68808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1B1D5-6275-4D1F-A0BC-14DBE63EB9A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073550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AEF90E-2B74-F665-56F4-9835CF7B3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V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B303288-DDFE-2A79-CAB8-F68087BC8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64CBE-C44F-4453-A802-9D227BA3E3CE}" type="datetimeFigureOut">
              <a:rPr lang="es-VE" smtClean="0"/>
              <a:t>10/2/2026</a:t>
            </a:fld>
            <a:endParaRPr lang="es-V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9065659-F871-C357-E9DD-6D44CA5B7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64CDDCC-45ED-0677-7BD9-70303EB5C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1B1D5-6275-4D1F-A0BC-14DBE63EB9A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294676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846861D-ACA3-E82E-BD9D-B3FD93717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64CBE-C44F-4453-A802-9D227BA3E3CE}" type="datetimeFigureOut">
              <a:rPr lang="es-VE" smtClean="0"/>
              <a:t>10/2/2026</a:t>
            </a:fld>
            <a:endParaRPr lang="es-V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C85DA56-1241-B961-F7DF-53C99F7E4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33D221-7D53-1C6C-D116-AF0EAC354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1B1D5-6275-4D1F-A0BC-14DBE63EB9A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403516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A35A3-DD39-6267-8418-1B48C5BB6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V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E33CBC-2A47-AA73-1776-8BE2CAE65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V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8AA57E7-69E2-3C40-BD7E-C81CDF3DF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8D49A51-760D-71DB-E3F8-FEB4116EC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64CBE-C44F-4453-A802-9D227BA3E3CE}" type="datetimeFigureOut">
              <a:rPr lang="es-VE" smtClean="0"/>
              <a:t>10/2/2026</a:t>
            </a:fld>
            <a:endParaRPr lang="es-V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0DB9597-41DC-1E84-20E7-883D60CDE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6AE55D9-1522-D091-5F50-63A753616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1B1D5-6275-4D1F-A0BC-14DBE63EB9A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896137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06F3A-C49C-CF28-1EBD-B50E2065B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V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8C09ACE-3540-AE74-A61B-AE65223DF0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V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89E4B65-808A-49C1-D1BA-9609ED699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A55FCE3-02D1-7318-95B6-9D4C02068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64CBE-C44F-4453-A802-9D227BA3E3CE}" type="datetimeFigureOut">
              <a:rPr lang="es-VE" smtClean="0"/>
              <a:t>10/2/2026</a:t>
            </a:fld>
            <a:endParaRPr lang="es-V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8135F40-B3E2-EDA4-F5CE-EFA68E4A6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E4A31A0-3E46-689E-6E2D-23431CCC6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1B1D5-6275-4D1F-A0BC-14DBE63EB9A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378104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16CED5B-4344-C220-07D5-B8F5F1E0F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V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5B2E53B-C893-9111-F695-7ABEEB453D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V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0EE59A5-4EBB-F941-6DFC-4811D7464C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264CBE-C44F-4453-A802-9D227BA3E3CE}" type="datetimeFigureOut">
              <a:rPr lang="es-VE" smtClean="0"/>
              <a:t>10/2/2026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74FB98-D238-24B5-350B-BA6439FE8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5A40EC-4DAB-9062-BFA1-741701ECFA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31B1D5-6275-4D1F-A0BC-14DBE63EB9A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603462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V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microsoft.com/office/2007/relationships/hdphoto" Target="../media/hdphoto2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2AFC3BF-510C-7D00-29AF-3909C0754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18" b="18730"/>
          <a:stretch>
            <a:fillRect/>
          </a:stretch>
        </p:blipFill>
        <p:spPr>
          <a:xfrm>
            <a:off x="-9971315" y="-899887"/>
            <a:ext cx="30455852" cy="815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70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1C0BCB2-42CB-03C1-AE25-1A929DF3EDB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E028868-0FC6-903F-4F73-94F5FAC3C1EA}"/>
              </a:ext>
            </a:extLst>
          </p:cNvPr>
          <p:cNvSpPr/>
          <p:nvPr/>
        </p:nvSpPr>
        <p:spPr>
          <a:xfrm>
            <a:off x="168442" y="192505"/>
            <a:ext cx="11863137" cy="6472990"/>
          </a:xfrm>
          <a:prstGeom prst="rect">
            <a:avLst/>
          </a:prstGeom>
          <a:solidFill>
            <a:srgbClr val="14746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A37BA656-76B8-A021-7186-4754C58FA3B3}"/>
              </a:ext>
            </a:extLst>
          </p:cNvPr>
          <p:cNvGrpSpPr/>
          <p:nvPr/>
        </p:nvGrpSpPr>
        <p:grpSpPr>
          <a:xfrm>
            <a:off x="445168" y="433137"/>
            <a:ext cx="5455185" cy="2803358"/>
            <a:chOff x="445168" y="433137"/>
            <a:chExt cx="5267827" cy="2803358"/>
          </a:xfrm>
        </p:grpSpPr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578DF918-204D-A703-1B02-1C2DBAC20060}"/>
                </a:ext>
              </a:extLst>
            </p:cNvPr>
            <p:cNvSpPr/>
            <p:nvPr/>
          </p:nvSpPr>
          <p:spPr>
            <a:xfrm>
              <a:off x="587542" y="561474"/>
              <a:ext cx="5125453" cy="2675021"/>
            </a:xfrm>
            <a:prstGeom prst="roundRect">
              <a:avLst/>
            </a:prstGeom>
            <a:solidFill>
              <a:srgbClr val="0366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3D6E77A7-EC32-4322-A27D-0337318863F1}"/>
                </a:ext>
              </a:extLst>
            </p:cNvPr>
            <p:cNvSpPr/>
            <p:nvPr/>
          </p:nvSpPr>
          <p:spPr>
            <a:xfrm>
              <a:off x="445168" y="433137"/>
              <a:ext cx="5125453" cy="2675021"/>
            </a:xfrm>
            <a:prstGeom prst="roundRect">
              <a:avLst/>
            </a:prstGeom>
            <a:solidFill>
              <a:srgbClr val="78C6A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93BF12C4-C84C-C89A-BE2D-5DCBD23E96EB}"/>
              </a:ext>
            </a:extLst>
          </p:cNvPr>
          <p:cNvGrpSpPr/>
          <p:nvPr/>
        </p:nvGrpSpPr>
        <p:grpSpPr>
          <a:xfrm>
            <a:off x="6439084" y="473242"/>
            <a:ext cx="5307747" cy="2763253"/>
            <a:chOff x="6479005" y="473242"/>
            <a:chExt cx="5267826" cy="2763253"/>
          </a:xfrm>
        </p:grpSpPr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8F555148-A08C-4B2A-1C04-4AF344751259}"/>
                </a:ext>
              </a:extLst>
            </p:cNvPr>
            <p:cNvSpPr/>
            <p:nvPr/>
          </p:nvSpPr>
          <p:spPr>
            <a:xfrm>
              <a:off x="6479005" y="561474"/>
              <a:ext cx="5125453" cy="2675021"/>
            </a:xfrm>
            <a:prstGeom prst="roundRect">
              <a:avLst/>
            </a:prstGeom>
            <a:solidFill>
              <a:srgbClr val="0366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4165D571-EF10-7BB6-6B9F-C3FFEE88C4FC}"/>
                </a:ext>
              </a:extLst>
            </p:cNvPr>
            <p:cNvSpPr/>
            <p:nvPr/>
          </p:nvSpPr>
          <p:spPr>
            <a:xfrm>
              <a:off x="6621378" y="473242"/>
              <a:ext cx="5125453" cy="2634916"/>
            </a:xfrm>
            <a:prstGeom prst="roundRect">
              <a:avLst/>
            </a:prstGeom>
            <a:solidFill>
              <a:srgbClr val="78C6A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68DC6119-7B06-04F1-D5BC-85FC87E998CD}"/>
              </a:ext>
            </a:extLst>
          </p:cNvPr>
          <p:cNvGrpSpPr/>
          <p:nvPr/>
        </p:nvGrpSpPr>
        <p:grpSpPr>
          <a:xfrm>
            <a:off x="445168" y="3493168"/>
            <a:ext cx="5455186" cy="2803358"/>
            <a:chOff x="445168" y="3429000"/>
            <a:chExt cx="5267826" cy="2803358"/>
          </a:xfrm>
        </p:grpSpPr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CCC8C6ED-F9CD-47E6-5C9D-CDB5BB208EBF}"/>
                </a:ext>
              </a:extLst>
            </p:cNvPr>
            <p:cNvSpPr/>
            <p:nvPr/>
          </p:nvSpPr>
          <p:spPr>
            <a:xfrm>
              <a:off x="587541" y="3557337"/>
              <a:ext cx="5125453" cy="2675021"/>
            </a:xfrm>
            <a:prstGeom prst="roundRect">
              <a:avLst/>
            </a:prstGeom>
            <a:solidFill>
              <a:srgbClr val="0366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93D86D42-BE83-E095-D519-88D276EAB289}"/>
                </a:ext>
              </a:extLst>
            </p:cNvPr>
            <p:cNvSpPr/>
            <p:nvPr/>
          </p:nvSpPr>
          <p:spPr>
            <a:xfrm>
              <a:off x="445168" y="3429000"/>
              <a:ext cx="5125453" cy="2675021"/>
            </a:xfrm>
            <a:prstGeom prst="roundRect">
              <a:avLst/>
            </a:prstGeom>
            <a:solidFill>
              <a:srgbClr val="78C6A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E3BB018B-B733-A207-8872-C4B6FBFAFAB0}"/>
              </a:ext>
            </a:extLst>
          </p:cNvPr>
          <p:cNvGrpSpPr/>
          <p:nvPr/>
        </p:nvGrpSpPr>
        <p:grpSpPr>
          <a:xfrm>
            <a:off x="6439084" y="3533273"/>
            <a:ext cx="5307747" cy="2763253"/>
            <a:chOff x="6479005" y="473242"/>
            <a:chExt cx="5267826" cy="2763253"/>
          </a:xfrm>
        </p:grpSpPr>
        <p:sp>
          <p:nvSpPr>
            <p:cNvPr id="29" name="Rectángulo: esquinas redondeadas 28">
              <a:extLst>
                <a:ext uri="{FF2B5EF4-FFF2-40B4-BE49-F238E27FC236}">
                  <a16:creationId xmlns:a16="http://schemas.microsoft.com/office/drawing/2014/main" id="{7FDB7465-33FD-E163-3617-8992629CA825}"/>
                </a:ext>
              </a:extLst>
            </p:cNvPr>
            <p:cNvSpPr/>
            <p:nvPr/>
          </p:nvSpPr>
          <p:spPr>
            <a:xfrm>
              <a:off x="6479005" y="561474"/>
              <a:ext cx="5125453" cy="2675021"/>
            </a:xfrm>
            <a:prstGeom prst="roundRect">
              <a:avLst/>
            </a:prstGeom>
            <a:solidFill>
              <a:srgbClr val="0366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0" name="Rectángulo: esquinas redondeadas 29">
              <a:extLst>
                <a:ext uri="{FF2B5EF4-FFF2-40B4-BE49-F238E27FC236}">
                  <a16:creationId xmlns:a16="http://schemas.microsoft.com/office/drawing/2014/main" id="{2A311AB6-19FC-67E9-500A-636C4B39F0CB}"/>
                </a:ext>
              </a:extLst>
            </p:cNvPr>
            <p:cNvSpPr/>
            <p:nvPr/>
          </p:nvSpPr>
          <p:spPr>
            <a:xfrm>
              <a:off x="6621378" y="473242"/>
              <a:ext cx="5125453" cy="2634916"/>
            </a:xfrm>
            <a:prstGeom prst="roundRect">
              <a:avLst/>
            </a:prstGeom>
            <a:solidFill>
              <a:srgbClr val="78C6A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7E103C14-A06E-C679-F1D4-3F8C919FDB31}"/>
              </a:ext>
            </a:extLst>
          </p:cNvPr>
          <p:cNvGrpSpPr/>
          <p:nvPr/>
        </p:nvGrpSpPr>
        <p:grpSpPr>
          <a:xfrm>
            <a:off x="666750" y="561474"/>
            <a:ext cx="10932645" cy="3581650"/>
            <a:chOff x="666750" y="561474"/>
            <a:chExt cx="10932645" cy="3581650"/>
          </a:xfrm>
        </p:grpSpPr>
        <p:sp>
          <p:nvSpPr>
            <p:cNvPr id="31" name="Rectángulo: esquinas redondeadas 30">
              <a:extLst>
                <a:ext uri="{FF2B5EF4-FFF2-40B4-BE49-F238E27FC236}">
                  <a16:creationId xmlns:a16="http://schemas.microsoft.com/office/drawing/2014/main" id="{F493D66C-499A-C5B2-4328-ECD3D54B09A1}"/>
                </a:ext>
              </a:extLst>
            </p:cNvPr>
            <p:cNvSpPr/>
            <p:nvPr/>
          </p:nvSpPr>
          <p:spPr>
            <a:xfrm>
              <a:off x="666750" y="561474"/>
              <a:ext cx="4810125" cy="476751"/>
            </a:xfrm>
            <a:prstGeom prst="roundRect">
              <a:avLst/>
            </a:prstGeom>
            <a:solidFill>
              <a:srgbClr val="99E2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2" name="Rectángulo: esquinas redondeadas 31">
              <a:extLst>
                <a:ext uri="{FF2B5EF4-FFF2-40B4-BE49-F238E27FC236}">
                  <a16:creationId xmlns:a16="http://schemas.microsoft.com/office/drawing/2014/main" id="{D7839BB9-4536-92B3-08F0-C0A6CF2F792A}"/>
                </a:ext>
              </a:extLst>
            </p:cNvPr>
            <p:cNvSpPr/>
            <p:nvPr/>
          </p:nvSpPr>
          <p:spPr>
            <a:xfrm>
              <a:off x="6848475" y="561474"/>
              <a:ext cx="4676775" cy="476751"/>
            </a:xfrm>
            <a:prstGeom prst="roundRect">
              <a:avLst/>
            </a:prstGeom>
            <a:solidFill>
              <a:srgbClr val="99E2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3" name="Rectángulo: esquinas redondeadas 32">
              <a:extLst>
                <a:ext uri="{FF2B5EF4-FFF2-40B4-BE49-F238E27FC236}">
                  <a16:creationId xmlns:a16="http://schemas.microsoft.com/office/drawing/2014/main" id="{553BFCCD-CFDA-E0D2-6F10-C85971345484}"/>
                </a:ext>
              </a:extLst>
            </p:cNvPr>
            <p:cNvSpPr/>
            <p:nvPr/>
          </p:nvSpPr>
          <p:spPr>
            <a:xfrm>
              <a:off x="666750" y="3666373"/>
              <a:ext cx="4810125" cy="476751"/>
            </a:xfrm>
            <a:prstGeom prst="roundRect">
              <a:avLst/>
            </a:prstGeom>
            <a:solidFill>
              <a:srgbClr val="99E2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4" name="Rectángulo: esquinas redondeadas 33">
              <a:extLst>
                <a:ext uri="{FF2B5EF4-FFF2-40B4-BE49-F238E27FC236}">
                  <a16:creationId xmlns:a16="http://schemas.microsoft.com/office/drawing/2014/main" id="{9DA3A1F5-F7C5-64C5-A2B6-35CDCDF70571}"/>
                </a:ext>
              </a:extLst>
            </p:cNvPr>
            <p:cNvSpPr/>
            <p:nvPr/>
          </p:nvSpPr>
          <p:spPr>
            <a:xfrm>
              <a:off x="6789270" y="3666373"/>
              <a:ext cx="4810125" cy="476751"/>
            </a:xfrm>
            <a:prstGeom prst="roundRect">
              <a:avLst/>
            </a:prstGeom>
            <a:solidFill>
              <a:srgbClr val="99E2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pic>
        <p:nvPicPr>
          <p:cNvPr id="20" name="Imagen 19">
            <a:extLst>
              <a:ext uri="{FF2B5EF4-FFF2-40B4-BE49-F238E27FC236}">
                <a16:creationId xmlns:a16="http://schemas.microsoft.com/office/drawing/2014/main" id="{E9227447-FD8B-B09A-EA56-31F3F37FE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8464" y="3592476"/>
            <a:ext cx="1749936" cy="2333248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03EBA190-25F6-3F7C-D2C2-78F442A5CFB6}"/>
              </a:ext>
            </a:extLst>
          </p:cNvPr>
          <p:cNvSpPr txBox="1"/>
          <p:nvPr/>
        </p:nvSpPr>
        <p:spPr>
          <a:xfrm>
            <a:off x="889000" y="561474"/>
            <a:ext cx="4353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Primer trimestre</a:t>
            </a:r>
            <a:endParaRPr lang="es-VE" sz="2400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grpSp>
        <p:nvGrpSpPr>
          <p:cNvPr id="41" name="Grupo 40">
            <a:extLst>
              <a:ext uri="{FF2B5EF4-FFF2-40B4-BE49-F238E27FC236}">
                <a16:creationId xmlns:a16="http://schemas.microsoft.com/office/drawing/2014/main" id="{979C4FA2-D1F1-F8D5-0D03-18C58101D2B0}"/>
              </a:ext>
            </a:extLst>
          </p:cNvPr>
          <p:cNvGrpSpPr/>
          <p:nvPr/>
        </p:nvGrpSpPr>
        <p:grpSpPr>
          <a:xfrm>
            <a:off x="922231" y="558285"/>
            <a:ext cx="10448911" cy="3561073"/>
            <a:chOff x="922231" y="558285"/>
            <a:chExt cx="10448911" cy="3561073"/>
          </a:xfrm>
        </p:grpSpPr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F782E749-DD47-3D9B-A630-FCC7A494E466}"/>
                </a:ext>
              </a:extLst>
            </p:cNvPr>
            <p:cNvSpPr txBox="1"/>
            <p:nvPr/>
          </p:nvSpPr>
          <p:spPr>
            <a:xfrm>
              <a:off x="6987873" y="558285"/>
              <a:ext cx="4353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>
                  <a:latin typeface="Cascadia Code SemiBold" panose="020B0609020000020004" pitchFamily="49" charset="0"/>
                  <a:cs typeface="Cascadia Code SemiBold" panose="020B0609020000020004" pitchFamily="49" charset="0"/>
                </a:rPr>
                <a:t>Segundo trimestre</a:t>
              </a:r>
              <a:endParaRPr lang="es-VE" sz="2400" dirty="0">
                <a:latin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E7375300-713A-128B-B896-45DE8764E878}"/>
                </a:ext>
              </a:extLst>
            </p:cNvPr>
            <p:cNvSpPr txBox="1"/>
            <p:nvPr/>
          </p:nvSpPr>
          <p:spPr>
            <a:xfrm>
              <a:off x="922231" y="3657693"/>
              <a:ext cx="4353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>
                  <a:latin typeface="Cascadia Code SemiBold" panose="020B0609020000020004" pitchFamily="49" charset="0"/>
                  <a:cs typeface="Cascadia Code SemiBold" panose="020B0609020000020004" pitchFamily="49" charset="0"/>
                </a:rPr>
                <a:t>Tercer trimestre</a:t>
              </a:r>
              <a:endParaRPr lang="es-VE" sz="2400" dirty="0">
                <a:latin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A2B24BC1-BCF6-96DC-D7B6-5409AB4E73B1}"/>
                </a:ext>
              </a:extLst>
            </p:cNvPr>
            <p:cNvSpPr txBox="1"/>
            <p:nvPr/>
          </p:nvSpPr>
          <p:spPr>
            <a:xfrm>
              <a:off x="7017522" y="3657692"/>
              <a:ext cx="4353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>
                  <a:latin typeface="Cascadia Code SemiBold" panose="020B0609020000020004" pitchFamily="49" charset="0"/>
                  <a:cs typeface="Cascadia Code SemiBold" panose="020B0609020000020004" pitchFamily="49" charset="0"/>
                </a:rPr>
                <a:t>Cuarto trimestre</a:t>
              </a:r>
              <a:endParaRPr lang="es-VE" sz="2400" dirty="0">
                <a:latin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</p:grpSp>
      <p:sp>
        <p:nvSpPr>
          <p:cNvPr id="42" name="CuadroTexto 41">
            <a:extLst>
              <a:ext uri="{FF2B5EF4-FFF2-40B4-BE49-F238E27FC236}">
                <a16:creationId xmlns:a16="http://schemas.microsoft.com/office/drawing/2014/main" id="{4B5E4538-3F7F-9EBF-59A0-88CFD27D2A18}"/>
              </a:ext>
            </a:extLst>
          </p:cNvPr>
          <p:cNvSpPr txBox="1"/>
          <p:nvPr/>
        </p:nvSpPr>
        <p:spPr>
          <a:xfrm>
            <a:off x="666750" y="1422400"/>
            <a:ext cx="4810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Producción del motor gráfico en C/C++.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Creación de storyboards, personajes y </a:t>
            </a:r>
            <a:r>
              <a:rPr lang="es-ES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Assets</a:t>
            </a:r>
            <a:r>
              <a:rPr lang="es-ES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.</a:t>
            </a:r>
            <a:endParaRPr lang="es-VE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3D9FFBD3-523E-8B84-6D62-36CE9C0FB055}"/>
              </a:ext>
            </a:extLst>
          </p:cNvPr>
          <p:cNvSpPr txBox="1"/>
          <p:nvPr/>
        </p:nvSpPr>
        <p:spPr>
          <a:xfrm>
            <a:off x="6848475" y="1230730"/>
            <a:ext cx="46767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Desarrollo inicial y refinamiento de </a:t>
            </a:r>
            <a:r>
              <a:rPr lang="es-ES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loop</a:t>
            </a:r>
            <a:r>
              <a:rPr lang="es-ES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jugable.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Implementación de mecánicas y estadísticas del juego.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VE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Creacion</a:t>
            </a:r>
            <a:r>
              <a:rPr lang="es-VE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de “vertical </a:t>
            </a:r>
            <a:r>
              <a:rPr lang="es-VE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slices</a:t>
            </a:r>
            <a:r>
              <a:rPr lang="es-VE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” para un Kickstarter.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640A96DE-B7A7-D6BB-36AE-EFE9DEA81D8F}"/>
              </a:ext>
            </a:extLst>
          </p:cNvPr>
          <p:cNvSpPr txBox="1"/>
          <p:nvPr/>
        </p:nvSpPr>
        <p:spPr>
          <a:xfrm>
            <a:off x="666750" y="4399797"/>
            <a:ext cx="48101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Diseño de campaña de marketing inicial: </a:t>
            </a:r>
            <a:r>
              <a:rPr lang="es-ES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Trailers</a:t>
            </a:r>
            <a:r>
              <a:rPr lang="es-ES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, </a:t>
            </a:r>
            <a:r>
              <a:rPr lang="es-ES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reels</a:t>
            </a:r>
            <a:r>
              <a:rPr lang="es-ES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, posters.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Refinamiento de arte: Música, </a:t>
            </a:r>
            <a:r>
              <a:rPr lang="es-ES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sprites</a:t>
            </a:r>
            <a:r>
              <a:rPr lang="es-ES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, branding.</a:t>
            </a:r>
            <a:endParaRPr lang="es-VE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E880B1BB-C1A5-626D-4424-A98B0573A288}"/>
              </a:ext>
            </a:extLst>
          </p:cNvPr>
          <p:cNvSpPr txBox="1"/>
          <p:nvPr/>
        </p:nvSpPr>
        <p:spPr>
          <a:xfrm>
            <a:off x="6848475" y="4439902"/>
            <a:ext cx="46767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Debugging</a:t>
            </a:r>
            <a:r>
              <a:rPr lang="es-ES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y optimizaciones finales.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Campaña de lanzamiento con creadores de contenido.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Plan de defenestración de Juan.</a:t>
            </a:r>
            <a:endParaRPr lang="es-VE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838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3776 -0.8294 L -1.875E-6 0.25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88" y="5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2" grpId="0" build="p"/>
      <p:bldP spid="43" grpId="0" build="p"/>
      <p:bldP spid="44" grpId="0" build="p"/>
      <p:bldP spid="4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275F611-382F-5B41-A143-18EB802B25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3DCA14A-477B-A521-6516-A662A602DFB9}"/>
              </a:ext>
            </a:extLst>
          </p:cNvPr>
          <p:cNvSpPr/>
          <p:nvPr/>
        </p:nvSpPr>
        <p:spPr>
          <a:xfrm>
            <a:off x="168442" y="192505"/>
            <a:ext cx="11863137" cy="6472990"/>
          </a:xfrm>
          <a:prstGeom prst="rect">
            <a:avLst/>
          </a:prstGeom>
          <a:solidFill>
            <a:srgbClr val="14746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B0F8A33C-9237-EFBE-A734-217F0DF94621}"/>
              </a:ext>
            </a:extLst>
          </p:cNvPr>
          <p:cNvSpPr/>
          <p:nvPr/>
        </p:nvSpPr>
        <p:spPr>
          <a:xfrm>
            <a:off x="657225" y="590550"/>
            <a:ext cx="11001375" cy="1571625"/>
          </a:xfrm>
          <a:prstGeom prst="roundRect">
            <a:avLst/>
          </a:prstGeom>
          <a:solidFill>
            <a:srgbClr val="99E2B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3B308FBD-DFC8-4BB3-A602-0C2A7E5FCA7F}"/>
              </a:ext>
            </a:extLst>
          </p:cNvPr>
          <p:cNvSpPr/>
          <p:nvPr/>
        </p:nvSpPr>
        <p:spPr>
          <a:xfrm>
            <a:off x="742950" y="666750"/>
            <a:ext cx="10839450" cy="1400175"/>
          </a:xfrm>
          <a:prstGeom prst="roundRect">
            <a:avLst/>
          </a:prstGeom>
          <a:solidFill>
            <a:srgbClr val="78C6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59CFE6B-AA58-C8AE-610E-C17B31144FAF}"/>
              </a:ext>
            </a:extLst>
          </p:cNvPr>
          <p:cNvSpPr txBox="1"/>
          <p:nvPr/>
        </p:nvSpPr>
        <p:spPr>
          <a:xfrm>
            <a:off x="1209675" y="1019175"/>
            <a:ext cx="988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AGRADECIMIENTOS :D</a:t>
            </a:r>
            <a:endParaRPr lang="es-VE" sz="3600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F79CB0D-C41F-AF5F-D63E-EA7F8B614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4" r="11408"/>
          <a:stretch>
            <a:fillRect/>
          </a:stretch>
        </p:blipFill>
        <p:spPr>
          <a:xfrm>
            <a:off x="442912" y="2419350"/>
            <a:ext cx="4029075" cy="2915784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42139113-2007-8C22-1FE8-CF0D5333571E}"/>
              </a:ext>
            </a:extLst>
          </p:cNvPr>
          <p:cNvSpPr txBox="1"/>
          <p:nvPr/>
        </p:nvSpPr>
        <p:spPr>
          <a:xfrm>
            <a:off x="371475" y="5476557"/>
            <a:ext cx="4610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mic Sans MS" panose="030F0702030302020204" pitchFamily="66" charset="0"/>
                <a:cs typeface="Cascadia Code SemiBold" panose="020B0609020000020004" pitchFamily="49" charset="0"/>
              </a:rPr>
              <a:t>“CELSO, SAL DE MI CASA, SON LAS 3 DE LA MAÑANA”</a:t>
            </a:r>
          </a:p>
          <a:p>
            <a:r>
              <a:rPr lang="es-ES" dirty="0">
                <a:latin typeface="Comic Sans MS" panose="030F0702030302020204" pitchFamily="66" charset="0"/>
                <a:cs typeface="Cascadia Code SemiBold" panose="020B0609020000020004" pitchFamily="49" charset="0"/>
              </a:rPr>
              <a:t>-Villegas (encontrado muerto ese mismo día)</a:t>
            </a:r>
            <a:endParaRPr lang="es-VE" dirty="0">
              <a:latin typeface="Comic Sans MS" panose="030F0702030302020204" pitchFamily="66" charset="0"/>
              <a:cs typeface="Cascadia Code SemiBold" panose="020B0609020000020004" pitchFamily="49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F08FA12-8258-2A80-7959-F05367419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8725" y="-2508253"/>
            <a:ext cx="3335275" cy="44575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55BA375-A0A6-DAAF-AF9C-234AEBC97E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116" y="2528328"/>
            <a:ext cx="3771641" cy="537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1289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74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46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99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992" tmFilter="0, 0; 0.125,0.2665; 0.25,0.4; 0.375,0.465; 0.5,0.5;  0.625,0.535; 0.75,0.6; 0.875,0.7335; 1,1">
                                          <p:stCondLst>
                                            <p:cond delay="199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96" tmFilter="0, 0; 0.125,0.2665; 0.25,0.4; 0.375,0.465; 0.5,0.5;  0.625,0.535; 0.75,0.6; 0.875,0.7335; 1,1">
                                          <p:stCondLst>
                                            <p:cond delay="397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92" tmFilter="0, 0; 0.125,0.2665; 0.25,0.4; 0.375,0.465; 0.5,0.5;  0.625,0.535; 0.75,0.6; 0.875,0.7335; 1,1">
                                          <p:stCondLst>
                                            <p:cond delay="49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78">
                                          <p:stCondLst>
                                            <p:cond delay="19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498" decel="50000">
                                          <p:stCondLst>
                                            <p:cond delay="20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78">
                                          <p:stCondLst>
                                            <p:cond delay="393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498" decel="50000">
                                          <p:stCondLst>
                                            <p:cond delay="401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78">
                                          <p:stCondLst>
                                            <p:cond delay="492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498" decel="50000">
                                          <p:stCondLst>
                                            <p:cond delay="500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78">
                                          <p:stCondLst>
                                            <p:cond delay="54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498" decel="50000">
                                          <p:stCondLst>
                                            <p:cond delay="550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688DF-0A42-0ECB-0914-E1058AAC3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DEF369A-9D82-9921-4D62-D95C751A5C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D8F19DD-4236-8B2E-713B-D678FEF9CD5A}"/>
              </a:ext>
            </a:extLst>
          </p:cNvPr>
          <p:cNvSpPr/>
          <p:nvPr/>
        </p:nvSpPr>
        <p:spPr>
          <a:xfrm>
            <a:off x="168442" y="192505"/>
            <a:ext cx="11863137" cy="6472990"/>
          </a:xfrm>
          <a:prstGeom prst="rect">
            <a:avLst/>
          </a:prstGeom>
          <a:solidFill>
            <a:srgbClr val="14746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93AD6647-57AA-4B7C-6009-7DC76F968EFA}"/>
              </a:ext>
            </a:extLst>
          </p:cNvPr>
          <p:cNvSpPr/>
          <p:nvPr/>
        </p:nvSpPr>
        <p:spPr>
          <a:xfrm>
            <a:off x="657225" y="590550"/>
            <a:ext cx="11001375" cy="1571625"/>
          </a:xfrm>
          <a:prstGeom prst="roundRect">
            <a:avLst/>
          </a:prstGeom>
          <a:solidFill>
            <a:srgbClr val="99E2B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BE6A7EEA-BDD8-B16B-5C4A-E12065FA05F7}"/>
              </a:ext>
            </a:extLst>
          </p:cNvPr>
          <p:cNvSpPr/>
          <p:nvPr/>
        </p:nvSpPr>
        <p:spPr>
          <a:xfrm>
            <a:off x="742950" y="666750"/>
            <a:ext cx="10839450" cy="1400175"/>
          </a:xfrm>
          <a:prstGeom prst="roundRect">
            <a:avLst/>
          </a:prstGeom>
          <a:solidFill>
            <a:srgbClr val="78C6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83A466C-0C33-24F3-51FB-161EC26B809A}"/>
              </a:ext>
            </a:extLst>
          </p:cNvPr>
          <p:cNvSpPr txBox="1"/>
          <p:nvPr/>
        </p:nvSpPr>
        <p:spPr>
          <a:xfrm>
            <a:off x="1209675" y="1019175"/>
            <a:ext cx="988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AGRADECIMIENTOS :D</a:t>
            </a:r>
            <a:endParaRPr lang="es-VE" sz="3600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E149C68-43FF-407B-CB63-26763B38D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4" r="11408"/>
          <a:stretch>
            <a:fillRect/>
          </a:stretch>
        </p:blipFill>
        <p:spPr>
          <a:xfrm>
            <a:off x="442912" y="2419350"/>
            <a:ext cx="4029075" cy="2915784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9F73E282-3842-4CC4-B9E9-48CDE5912CF6}"/>
              </a:ext>
            </a:extLst>
          </p:cNvPr>
          <p:cNvSpPr txBox="1"/>
          <p:nvPr/>
        </p:nvSpPr>
        <p:spPr>
          <a:xfrm>
            <a:off x="371475" y="5476557"/>
            <a:ext cx="4610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mic Sans MS" panose="030F0702030302020204" pitchFamily="66" charset="0"/>
                <a:cs typeface="Cascadia Code SemiBold" panose="020B0609020000020004" pitchFamily="49" charset="0"/>
              </a:rPr>
              <a:t>“CELSO, SAL DE MI CASA, SON LAS 3 DE LA MAÑANA”</a:t>
            </a:r>
          </a:p>
          <a:p>
            <a:r>
              <a:rPr lang="es-ES" dirty="0">
                <a:latin typeface="Comic Sans MS" panose="030F0702030302020204" pitchFamily="66" charset="0"/>
                <a:cs typeface="Cascadia Code SemiBold" panose="020B0609020000020004" pitchFamily="49" charset="0"/>
              </a:rPr>
              <a:t>-Villegas (encontrado muerto ese mismo día)</a:t>
            </a:r>
            <a:endParaRPr lang="es-VE" dirty="0">
              <a:latin typeface="Comic Sans MS" panose="030F0702030302020204" pitchFamily="66" charset="0"/>
              <a:cs typeface="Cascadia Code SemiBold" panose="020B0609020000020004" pitchFamily="49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759B18F-BED2-83A1-70F8-28B5CEF58C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293" y="2354680"/>
            <a:ext cx="2822267" cy="37719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288DADD-8205-DF0B-09B5-9897AC3B2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134" y="2354680"/>
            <a:ext cx="2694092" cy="383657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E4AC907-3212-80D0-D380-4CC146A1AB0D}"/>
              </a:ext>
            </a:extLst>
          </p:cNvPr>
          <p:cNvSpPr txBox="1"/>
          <p:nvPr/>
        </p:nvSpPr>
        <p:spPr>
          <a:xfrm>
            <a:off x="5799293" y="6267450"/>
            <a:ext cx="6021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CAMBURONIO Y MAURIZEUS</a:t>
            </a:r>
            <a:endParaRPr lang="es-VE" sz="2400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771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0C58561-0879-4254-FFC8-AE14A194C1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19FDC0DB-0BFA-6D0D-B85D-123936D4E59F}"/>
              </a:ext>
            </a:extLst>
          </p:cNvPr>
          <p:cNvGrpSpPr/>
          <p:nvPr/>
        </p:nvGrpSpPr>
        <p:grpSpPr>
          <a:xfrm>
            <a:off x="247648" y="180975"/>
            <a:ext cx="11696704" cy="1790698"/>
            <a:chOff x="247648" y="180975"/>
            <a:chExt cx="11696704" cy="1790698"/>
          </a:xfrm>
        </p:grpSpPr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199BCB8B-3656-2DAE-BB95-8869E3AC5B33}"/>
                </a:ext>
              </a:extLst>
            </p:cNvPr>
            <p:cNvGrpSpPr/>
            <p:nvPr/>
          </p:nvGrpSpPr>
          <p:grpSpPr>
            <a:xfrm>
              <a:off x="247648" y="180975"/>
              <a:ext cx="11696704" cy="1790698"/>
              <a:chOff x="247648" y="180975"/>
              <a:chExt cx="11696704" cy="1790698"/>
            </a:xfrm>
          </p:grpSpPr>
          <p:sp>
            <p:nvSpPr>
              <p:cNvPr id="7" name="Rectángulo: esquinas redondeadas 6">
                <a:extLst>
                  <a:ext uri="{FF2B5EF4-FFF2-40B4-BE49-F238E27FC236}">
                    <a16:creationId xmlns:a16="http://schemas.microsoft.com/office/drawing/2014/main" id="{1EB5E662-1C38-8185-8E91-6176616ADB74}"/>
                  </a:ext>
                </a:extLst>
              </p:cNvPr>
              <p:cNvSpPr/>
              <p:nvPr/>
            </p:nvSpPr>
            <p:spPr>
              <a:xfrm>
                <a:off x="247648" y="180975"/>
                <a:ext cx="11696704" cy="1790698"/>
              </a:xfrm>
              <a:prstGeom prst="roundRect">
                <a:avLst/>
              </a:prstGeom>
              <a:solidFill>
                <a:srgbClr val="78C6A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9" name="Rectángulo: esquinas redondeadas 8">
                <a:extLst>
                  <a:ext uri="{FF2B5EF4-FFF2-40B4-BE49-F238E27FC236}">
                    <a16:creationId xmlns:a16="http://schemas.microsoft.com/office/drawing/2014/main" id="{92871F01-F7CC-94AC-A030-8321B215F56C}"/>
                  </a:ext>
                </a:extLst>
              </p:cNvPr>
              <p:cNvSpPr/>
              <p:nvPr/>
            </p:nvSpPr>
            <p:spPr>
              <a:xfrm>
                <a:off x="978693" y="581023"/>
                <a:ext cx="10234613" cy="981075"/>
              </a:xfrm>
              <a:prstGeom prst="roundRect">
                <a:avLst/>
              </a:prstGeom>
              <a:solidFill>
                <a:srgbClr val="99E2B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</p:grp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D07343C0-57E8-1FC1-D08F-E4FA31FC1540}"/>
                </a:ext>
              </a:extLst>
            </p:cNvPr>
            <p:cNvSpPr txBox="1"/>
            <p:nvPr/>
          </p:nvSpPr>
          <p:spPr>
            <a:xfrm>
              <a:off x="881062" y="753158"/>
              <a:ext cx="1075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dirty="0">
                  <a:latin typeface="Cascadia Code SemiBold" panose="020B0609020000020004" pitchFamily="49" charset="0"/>
                  <a:cs typeface="Cascadia Code SemiBold" panose="020B0609020000020004" pitchFamily="49" charset="0"/>
                </a:rPr>
                <a:t>EL ESTADO ACTUAL DE LA INDUSTRIA </a:t>
              </a:r>
              <a:endParaRPr lang="es-VE" sz="3600" dirty="0">
                <a:latin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</p:grp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E965218-8526-3985-2653-E3172251F464}"/>
              </a:ext>
            </a:extLst>
          </p:cNvPr>
          <p:cNvSpPr/>
          <p:nvPr/>
        </p:nvSpPr>
        <p:spPr>
          <a:xfrm>
            <a:off x="247650" y="2152649"/>
            <a:ext cx="5762625" cy="4524375"/>
          </a:xfrm>
          <a:prstGeom prst="roundRect">
            <a:avLst/>
          </a:prstGeom>
          <a:solidFill>
            <a:srgbClr val="78C6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37D45E48-771E-6DD7-267B-066E88577E27}"/>
              </a:ext>
            </a:extLst>
          </p:cNvPr>
          <p:cNvGrpSpPr/>
          <p:nvPr/>
        </p:nvGrpSpPr>
        <p:grpSpPr>
          <a:xfrm>
            <a:off x="1462087" y="4200525"/>
            <a:ext cx="3333750" cy="2076452"/>
            <a:chOff x="1466850" y="4200525"/>
            <a:chExt cx="3333750" cy="2076452"/>
          </a:xfrm>
        </p:grpSpPr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41E028EA-11D1-0416-0975-B36CB6E4BF08}"/>
                </a:ext>
              </a:extLst>
            </p:cNvPr>
            <p:cNvSpPr/>
            <p:nvPr/>
          </p:nvSpPr>
          <p:spPr>
            <a:xfrm>
              <a:off x="1466850" y="4200525"/>
              <a:ext cx="3333750" cy="2076452"/>
            </a:xfrm>
            <a:prstGeom prst="roundRect">
              <a:avLst/>
            </a:prstGeom>
            <a:solidFill>
              <a:srgbClr val="99E2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05B555D2-AED7-3BAA-4707-1FCEF3697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5925" y="4414836"/>
              <a:ext cx="2886075" cy="1622387"/>
            </a:xfrm>
            <a:prstGeom prst="rect">
              <a:avLst/>
            </a:prstGeom>
          </p:spPr>
        </p:pic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8EEB9C54-1D2F-34AD-2863-3DE04F3B45C0}"/>
              </a:ext>
            </a:extLst>
          </p:cNvPr>
          <p:cNvGrpSpPr/>
          <p:nvPr/>
        </p:nvGrpSpPr>
        <p:grpSpPr>
          <a:xfrm>
            <a:off x="695325" y="2657475"/>
            <a:ext cx="2200275" cy="1303296"/>
            <a:chOff x="695325" y="2657475"/>
            <a:chExt cx="2200275" cy="1303296"/>
          </a:xfrm>
        </p:grpSpPr>
        <p:sp>
          <p:nvSpPr>
            <p:cNvPr id="18" name="Rectángulo: esquinas redondeadas 17">
              <a:extLst>
                <a:ext uri="{FF2B5EF4-FFF2-40B4-BE49-F238E27FC236}">
                  <a16:creationId xmlns:a16="http://schemas.microsoft.com/office/drawing/2014/main" id="{4C66A843-BE49-89EB-FE7B-27215F3F4132}"/>
                </a:ext>
              </a:extLst>
            </p:cNvPr>
            <p:cNvSpPr/>
            <p:nvPr/>
          </p:nvSpPr>
          <p:spPr>
            <a:xfrm>
              <a:off x="695325" y="2657475"/>
              <a:ext cx="2200275" cy="1303296"/>
            </a:xfrm>
            <a:prstGeom prst="roundRect">
              <a:avLst/>
            </a:prstGeom>
            <a:solidFill>
              <a:srgbClr val="99E2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893B6E0F-4FE2-0427-754B-A9D7F51D0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062" y="2767457"/>
              <a:ext cx="1814513" cy="1020663"/>
            </a:xfrm>
            <a:prstGeom prst="rect">
              <a:avLst/>
            </a:prstGeom>
          </p:spPr>
        </p:pic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578C10C8-0E18-92FB-29CA-41BBA055B0D0}"/>
              </a:ext>
            </a:extLst>
          </p:cNvPr>
          <p:cNvGrpSpPr/>
          <p:nvPr/>
        </p:nvGrpSpPr>
        <p:grpSpPr>
          <a:xfrm>
            <a:off x="3436143" y="2657475"/>
            <a:ext cx="2200275" cy="1303296"/>
            <a:chOff x="3436143" y="2657475"/>
            <a:chExt cx="2200275" cy="1303296"/>
          </a:xfrm>
        </p:grpSpPr>
        <p:sp>
          <p:nvSpPr>
            <p:cNvPr id="19" name="Rectángulo: esquinas redondeadas 18">
              <a:extLst>
                <a:ext uri="{FF2B5EF4-FFF2-40B4-BE49-F238E27FC236}">
                  <a16:creationId xmlns:a16="http://schemas.microsoft.com/office/drawing/2014/main" id="{68F3E97B-9D13-2DF2-0DC8-B64839B23D32}"/>
                </a:ext>
              </a:extLst>
            </p:cNvPr>
            <p:cNvSpPr/>
            <p:nvPr/>
          </p:nvSpPr>
          <p:spPr>
            <a:xfrm>
              <a:off x="3436143" y="2657475"/>
              <a:ext cx="2200275" cy="1303296"/>
            </a:xfrm>
            <a:prstGeom prst="roundRect">
              <a:avLst/>
            </a:prstGeom>
            <a:solidFill>
              <a:srgbClr val="99E2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5C172531-6C15-62FA-EB54-1D4B28E36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9025" y="2800920"/>
              <a:ext cx="1814512" cy="1020993"/>
            </a:xfrm>
            <a:prstGeom prst="rect">
              <a:avLst/>
            </a:prstGeom>
          </p:spPr>
        </p:pic>
      </p:grp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C6AECDD0-39E0-81E9-C844-604E4C4400A1}"/>
              </a:ext>
            </a:extLst>
          </p:cNvPr>
          <p:cNvSpPr/>
          <p:nvPr/>
        </p:nvSpPr>
        <p:spPr>
          <a:xfrm>
            <a:off x="6257925" y="2152649"/>
            <a:ext cx="5686427" cy="4524376"/>
          </a:xfrm>
          <a:prstGeom prst="roundRect">
            <a:avLst/>
          </a:prstGeom>
          <a:solidFill>
            <a:srgbClr val="78C6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C7F7C7DF-7E3F-C648-F920-751B12229E96}"/>
              </a:ext>
            </a:extLst>
          </p:cNvPr>
          <p:cNvSpPr/>
          <p:nvPr/>
        </p:nvSpPr>
        <p:spPr>
          <a:xfrm>
            <a:off x="6738939" y="2871786"/>
            <a:ext cx="4757736" cy="3086100"/>
          </a:xfrm>
          <a:prstGeom prst="roundRect">
            <a:avLst/>
          </a:prstGeom>
          <a:solidFill>
            <a:srgbClr val="99E2B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B5D806D-A148-6955-1C31-02B747784813}"/>
              </a:ext>
            </a:extLst>
          </p:cNvPr>
          <p:cNvSpPr txBox="1"/>
          <p:nvPr/>
        </p:nvSpPr>
        <p:spPr>
          <a:xfrm>
            <a:off x="6922295" y="3137563"/>
            <a:ext cx="45743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Mala optimización.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Apartado artístico limitado al realismo.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Historias planas y aburridas.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Gameplay</a:t>
            </a:r>
            <a:r>
              <a:rPr lang="es-ES" sz="20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repetitivo.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Juegos reciclados.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DAVID SUELTAME EL BRAZO.</a:t>
            </a:r>
            <a:endParaRPr lang="es-VE" sz="2000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9329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04B54DE-9B58-8067-3573-1241396533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08F878E-4188-1C96-3837-01C4948B2852}"/>
              </a:ext>
            </a:extLst>
          </p:cNvPr>
          <p:cNvSpPr/>
          <p:nvPr/>
        </p:nvSpPr>
        <p:spPr>
          <a:xfrm>
            <a:off x="257175" y="219076"/>
            <a:ext cx="11725275" cy="6448424"/>
          </a:xfrm>
          <a:prstGeom prst="rect">
            <a:avLst/>
          </a:prstGeom>
          <a:solidFill>
            <a:srgbClr val="358F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9C33AD53-FDE5-40A2-ADB4-554C4D0D87C5}"/>
              </a:ext>
            </a:extLst>
          </p:cNvPr>
          <p:cNvGrpSpPr/>
          <p:nvPr/>
        </p:nvGrpSpPr>
        <p:grpSpPr>
          <a:xfrm>
            <a:off x="552450" y="466725"/>
            <a:ext cx="11144250" cy="962025"/>
            <a:chOff x="552450" y="466725"/>
            <a:chExt cx="11144250" cy="962025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89C3F099-013F-D66B-FF35-BA540D6666E0}"/>
                </a:ext>
              </a:extLst>
            </p:cNvPr>
            <p:cNvSpPr/>
            <p:nvPr/>
          </p:nvSpPr>
          <p:spPr>
            <a:xfrm>
              <a:off x="552450" y="466725"/>
              <a:ext cx="11144250" cy="962025"/>
            </a:xfrm>
            <a:prstGeom prst="roundRect">
              <a:avLst/>
            </a:prstGeom>
            <a:solidFill>
              <a:srgbClr val="99E2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3A85FF23-B6A3-7549-98F3-C7F6023FCAB8}"/>
                </a:ext>
              </a:extLst>
            </p:cNvPr>
            <p:cNvSpPr txBox="1"/>
            <p:nvPr/>
          </p:nvSpPr>
          <p:spPr>
            <a:xfrm>
              <a:off x="985837" y="624571"/>
              <a:ext cx="102679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dirty="0">
                  <a:latin typeface="Cascadia Code SemiBold" panose="020B0609020000020004" pitchFamily="49" charset="0"/>
                  <a:cs typeface="Cascadia Code SemiBold" panose="020B0609020000020004" pitchFamily="49" charset="0"/>
                </a:rPr>
                <a:t>VECTORES DE CAMBIO EN LA INDUSTRIA</a:t>
              </a:r>
              <a:endParaRPr lang="es-VE" sz="3600" dirty="0">
                <a:latin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BB689FCA-6123-C14C-4665-2CF241C321A0}"/>
              </a:ext>
            </a:extLst>
          </p:cNvPr>
          <p:cNvGrpSpPr/>
          <p:nvPr/>
        </p:nvGrpSpPr>
        <p:grpSpPr>
          <a:xfrm>
            <a:off x="409575" y="1685925"/>
            <a:ext cx="3261783" cy="1863416"/>
            <a:chOff x="409575" y="1685925"/>
            <a:chExt cx="3261783" cy="1863416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6075E096-E764-7FB2-9157-DB651C43C4C1}"/>
                </a:ext>
              </a:extLst>
            </p:cNvPr>
            <p:cNvSpPr/>
            <p:nvPr/>
          </p:nvSpPr>
          <p:spPr>
            <a:xfrm>
              <a:off x="409575" y="1685925"/>
              <a:ext cx="3261783" cy="1863416"/>
            </a:xfrm>
            <a:prstGeom prst="rect">
              <a:avLst/>
            </a:prstGeom>
            <a:solidFill>
              <a:srgbClr val="99E2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D6319202-0DC8-227D-7254-878E942A3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450" y="1795463"/>
              <a:ext cx="2929467" cy="1647825"/>
            </a:xfrm>
            <a:prstGeom prst="rect">
              <a:avLst/>
            </a:prstGeom>
          </p:spPr>
        </p:pic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DBD6FA36-6E14-3843-F785-0BF8DA03226A}"/>
              </a:ext>
            </a:extLst>
          </p:cNvPr>
          <p:cNvGrpSpPr/>
          <p:nvPr/>
        </p:nvGrpSpPr>
        <p:grpSpPr>
          <a:xfrm>
            <a:off x="4333875" y="1695450"/>
            <a:ext cx="3524250" cy="1853891"/>
            <a:chOff x="4333875" y="1695450"/>
            <a:chExt cx="3524250" cy="1853891"/>
          </a:xfrm>
        </p:grpSpPr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F7857BF6-2F59-36ED-7CA9-E97E95CD9496}"/>
                </a:ext>
              </a:extLst>
            </p:cNvPr>
            <p:cNvSpPr/>
            <p:nvPr/>
          </p:nvSpPr>
          <p:spPr>
            <a:xfrm>
              <a:off x="4333875" y="1695450"/>
              <a:ext cx="3524250" cy="1853891"/>
            </a:xfrm>
            <a:prstGeom prst="rect">
              <a:avLst/>
            </a:prstGeom>
            <a:solidFill>
              <a:srgbClr val="99E2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9B7BC2A6-D976-DE27-9120-AF908EF81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5108" y="1812396"/>
              <a:ext cx="3261783" cy="1630892"/>
            </a:xfrm>
            <a:prstGeom prst="rect">
              <a:avLst/>
            </a:prstGeom>
          </p:spPr>
        </p:pic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B773E591-C7DE-1948-07CD-B704FC95E4E6}"/>
              </a:ext>
            </a:extLst>
          </p:cNvPr>
          <p:cNvGrpSpPr/>
          <p:nvPr/>
        </p:nvGrpSpPr>
        <p:grpSpPr>
          <a:xfrm>
            <a:off x="8534400" y="1685925"/>
            <a:ext cx="3261783" cy="1863414"/>
            <a:chOff x="8534400" y="1685925"/>
            <a:chExt cx="3261783" cy="1863414"/>
          </a:xfrm>
        </p:grpSpPr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20B0EDAB-5977-74D8-E5C7-3E7F83C22406}"/>
                </a:ext>
              </a:extLst>
            </p:cNvPr>
            <p:cNvSpPr/>
            <p:nvPr/>
          </p:nvSpPr>
          <p:spPr>
            <a:xfrm>
              <a:off x="8534400" y="1685925"/>
              <a:ext cx="3261783" cy="1863414"/>
            </a:xfrm>
            <a:prstGeom prst="rect">
              <a:avLst/>
            </a:prstGeom>
            <a:solidFill>
              <a:srgbClr val="99E2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C5F3BE73-212D-3109-BA28-1BD4F1A5D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0081" y="1812396"/>
              <a:ext cx="2929467" cy="1647825"/>
            </a:xfrm>
            <a:prstGeom prst="rect">
              <a:avLst/>
            </a:prstGeom>
          </p:spPr>
        </p:pic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5FAD2CF9-2ECC-F865-3684-301E482572E4}"/>
              </a:ext>
            </a:extLst>
          </p:cNvPr>
          <p:cNvGrpSpPr/>
          <p:nvPr/>
        </p:nvGrpSpPr>
        <p:grpSpPr>
          <a:xfrm>
            <a:off x="762000" y="3857625"/>
            <a:ext cx="2520887" cy="2533650"/>
            <a:chOff x="762000" y="3857625"/>
            <a:chExt cx="2520887" cy="2533650"/>
          </a:xfrm>
        </p:grpSpPr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84FBF089-4C21-0CC1-43CF-C31F2C0E2770}"/>
                </a:ext>
              </a:extLst>
            </p:cNvPr>
            <p:cNvSpPr/>
            <p:nvPr/>
          </p:nvSpPr>
          <p:spPr>
            <a:xfrm>
              <a:off x="762000" y="3857625"/>
              <a:ext cx="2520887" cy="2533650"/>
            </a:xfrm>
            <a:prstGeom prst="rect">
              <a:avLst/>
            </a:prstGeom>
            <a:solidFill>
              <a:srgbClr val="99E2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93E4D835-5FE5-2524-0C2B-34D4A9C83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233" y="3983412"/>
              <a:ext cx="2250017" cy="2250017"/>
            </a:xfrm>
            <a:prstGeom prst="rect">
              <a:avLst/>
            </a:prstGeom>
          </p:spPr>
        </p:pic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3261490E-DE03-1E28-A302-8D10ED5C5F8E}"/>
              </a:ext>
            </a:extLst>
          </p:cNvPr>
          <p:cNvGrpSpPr/>
          <p:nvPr/>
        </p:nvGrpSpPr>
        <p:grpSpPr>
          <a:xfrm>
            <a:off x="3905250" y="3857625"/>
            <a:ext cx="4352925" cy="2533650"/>
            <a:chOff x="3905250" y="3857625"/>
            <a:chExt cx="4352925" cy="2533650"/>
          </a:xfrm>
        </p:grpSpPr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8285DD23-94CA-41E7-1E35-69A0CF477CA3}"/>
                </a:ext>
              </a:extLst>
            </p:cNvPr>
            <p:cNvSpPr/>
            <p:nvPr/>
          </p:nvSpPr>
          <p:spPr>
            <a:xfrm>
              <a:off x="3905250" y="3857625"/>
              <a:ext cx="4352925" cy="2533650"/>
            </a:xfrm>
            <a:prstGeom prst="rect">
              <a:avLst/>
            </a:prstGeom>
            <a:solidFill>
              <a:srgbClr val="99E2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37A3B002-4787-C63F-FE03-53E7FD005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5985" y="3983412"/>
              <a:ext cx="4000030" cy="2250017"/>
            </a:xfrm>
            <a:prstGeom prst="rect">
              <a:avLst/>
            </a:prstGeom>
          </p:spPr>
        </p:pic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1EDBBB93-EE98-A522-3531-2717EC1FAD24}"/>
              </a:ext>
            </a:extLst>
          </p:cNvPr>
          <p:cNvGrpSpPr/>
          <p:nvPr/>
        </p:nvGrpSpPr>
        <p:grpSpPr>
          <a:xfrm>
            <a:off x="9048750" y="3857625"/>
            <a:ext cx="2381250" cy="2533650"/>
            <a:chOff x="9048750" y="3857625"/>
            <a:chExt cx="2381250" cy="2533650"/>
          </a:xfrm>
        </p:grpSpPr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CEDB577D-43A9-4BF5-8314-37E10E79E195}"/>
                </a:ext>
              </a:extLst>
            </p:cNvPr>
            <p:cNvSpPr/>
            <p:nvPr/>
          </p:nvSpPr>
          <p:spPr>
            <a:xfrm>
              <a:off x="9048750" y="3857625"/>
              <a:ext cx="2381250" cy="2533650"/>
            </a:xfrm>
            <a:prstGeom prst="rect">
              <a:avLst/>
            </a:prstGeom>
            <a:solidFill>
              <a:srgbClr val="99E2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B3AE276D-263C-3AA4-3DDA-86A67947B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79" t="8749" r="7194" b="7223"/>
            <a:stretch>
              <a:fillRect/>
            </a:stretch>
          </p:blipFill>
          <p:spPr>
            <a:xfrm>
              <a:off x="9258829" y="3983411"/>
              <a:ext cx="1910523" cy="22500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34101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C461320-49E5-EAA1-23DE-82B87B2485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0053A8C-8272-732A-A5F1-6E1CC15C2E0D}"/>
              </a:ext>
            </a:extLst>
          </p:cNvPr>
          <p:cNvSpPr/>
          <p:nvPr/>
        </p:nvSpPr>
        <p:spPr>
          <a:xfrm>
            <a:off x="190500" y="200025"/>
            <a:ext cx="11791950" cy="6448425"/>
          </a:xfrm>
          <a:prstGeom prst="rect">
            <a:avLst/>
          </a:prstGeom>
          <a:solidFill>
            <a:srgbClr val="358F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642A805E-9D28-7E5E-1A44-D1F127C6E8FC}"/>
              </a:ext>
            </a:extLst>
          </p:cNvPr>
          <p:cNvGrpSpPr/>
          <p:nvPr/>
        </p:nvGrpSpPr>
        <p:grpSpPr>
          <a:xfrm>
            <a:off x="476250" y="466725"/>
            <a:ext cx="11239500" cy="847725"/>
            <a:chOff x="476250" y="466725"/>
            <a:chExt cx="11239500" cy="847725"/>
          </a:xfrm>
        </p:grpSpPr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647600AC-C122-B854-EECF-124F8CEC645B}"/>
                </a:ext>
              </a:extLst>
            </p:cNvPr>
            <p:cNvSpPr/>
            <p:nvPr/>
          </p:nvSpPr>
          <p:spPr>
            <a:xfrm>
              <a:off x="476250" y="466725"/>
              <a:ext cx="11239500" cy="847725"/>
            </a:xfrm>
            <a:prstGeom prst="roundRect">
              <a:avLst/>
            </a:prstGeom>
            <a:solidFill>
              <a:srgbClr val="99E2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2B50E497-94EE-0550-7EFA-7C1C1E1A05AC}"/>
                </a:ext>
              </a:extLst>
            </p:cNvPr>
            <p:cNvSpPr txBox="1"/>
            <p:nvPr/>
          </p:nvSpPr>
          <p:spPr>
            <a:xfrm>
              <a:off x="819150" y="598199"/>
              <a:ext cx="10553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200" dirty="0">
                  <a:latin typeface="Cascadia Code SemiBold" panose="020B0609020000020004" pitchFamily="49" charset="0"/>
                  <a:cs typeface="Cascadia Code SemiBold" panose="020B0609020000020004" pitchFamily="49" charset="0"/>
                </a:rPr>
                <a:t>¿Cuál es nuestro objetivo?</a:t>
              </a:r>
              <a:endParaRPr lang="es-VE" sz="3200" dirty="0">
                <a:latin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</p:grp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51E2A41D-23E6-5759-3424-4D01618449C9}"/>
              </a:ext>
            </a:extLst>
          </p:cNvPr>
          <p:cNvSpPr/>
          <p:nvPr/>
        </p:nvSpPr>
        <p:spPr>
          <a:xfrm>
            <a:off x="476250" y="1581150"/>
            <a:ext cx="4191000" cy="4810125"/>
          </a:xfrm>
          <a:prstGeom prst="roundRect">
            <a:avLst/>
          </a:prstGeom>
          <a:solidFill>
            <a:srgbClr val="99E2B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63620CF-4A81-D87C-06B6-D742AE8D30F4}"/>
              </a:ext>
            </a:extLst>
          </p:cNvPr>
          <p:cNvSpPr txBox="1"/>
          <p:nvPr/>
        </p:nvSpPr>
        <p:spPr>
          <a:xfrm>
            <a:off x="909637" y="2057693"/>
            <a:ext cx="3538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Crear un videojuego indie de suspenso y acción, que contenga:</a:t>
            </a:r>
            <a:endParaRPr lang="es-VE" sz="2200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CBE43BA-8B02-9A52-A0E3-4E678F1605E6}"/>
              </a:ext>
            </a:extLst>
          </p:cNvPr>
          <p:cNvSpPr txBox="1"/>
          <p:nvPr/>
        </p:nvSpPr>
        <p:spPr>
          <a:xfrm>
            <a:off x="1100137" y="3801101"/>
            <a:ext cx="294322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Buen arte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Gameplay</a:t>
            </a:r>
            <a:r>
              <a:rPr lang="es-ES" sz="22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fresco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Narrativa profunda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Buena optimización</a:t>
            </a:r>
            <a:endParaRPr lang="es-VE" sz="2200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B9D9A96E-E02D-270C-857F-9E8583C5C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1675" y="5670550"/>
            <a:ext cx="1781175" cy="23749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B18F1BA-915A-A095-CA1B-70EF8C35B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8312" y="1865730"/>
            <a:ext cx="22479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5785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65602-378D-D9E8-6254-8F5765564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9C5F435-FA2B-CF5F-3195-16B5CC3657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4339330-545B-A132-40D7-0B8128F9C212}"/>
              </a:ext>
            </a:extLst>
          </p:cNvPr>
          <p:cNvSpPr/>
          <p:nvPr/>
        </p:nvSpPr>
        <p:spPr>
          <a:xfrm>
            <a:off x="190500" y="200025"/>
            <a:ext cx="11791950" cy="6448425"/>
          </a:xfrm>
          <a:prstGeom prst="rect">
            <a:avLst/>
          </a:prstGeom>
          <a:solidFill>
            <a:srgbClr val="358F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3309D0CB-776C-AEC0-F791-C0A7795EEBCC}"/>
              </a:ext>
            </a:extLst>
          </p:cNvPr>
          <p:cNvGrpSpPr/>
          <p:nvPr/>
        </p:nvGrpSpPr>
        <p:grpSpPr>
          <a:xfrm>
            <a:off x="476250" y="466725"/>
            <a:ext cx="11239500" cy="847725"/>
            <a:chOff x="476250" y="466725"/>
            <a:chExt cx="11239500" cy="847725"/>
          </a:xfrm>
        </p:grpSpPr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6522F6EE-1AAD-8C82-BC20-36786856F96B}"/>
                </a:ext>
              </a:extLst>
            </p:cNvPr>
            <p:cNvSpPr/>
            <p:nvPr/>
          </p:nvSpPr>
          <p:spPr>
            <a:xfrm>
              <a:off x="476250" y="466725"/>
              <a:ext cx="11239500" cy="847725"/>
            </a:xfrm>
            <a:prstGeom prst="roundRect">
              <a:avLst/>
            </a:prstGeom>
            <a:solidFill>
              <a:srgbClr val="99E2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6DE6C03D-959A-FB06-297A-27D047A63361}"/>
                </a:ext>
              </a:extLst>
            </p:cNvPr>
            <p:cNvSpPr txBox="1"/>
            <p:nvPr/>
          </p:nvSpPr>
          <p:spPr>
            <a:xfrm>
              <a:off x="819150" y="598199"/>
              <a:ext cx="10553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200" dirty="0">
                  <a:latin typeface="Cascadia Code SemiBold" panose="020B0609020000020004" pitchFamily="49" charset="0"/>
                  <a:cs typeface="Cascadia Code SemiBold" panose="020B0609020000020004" pitchFamily="49" charset="0"/>
                </a:rPr>
                <a:t>¿Cuál es nuestro objetivo?</a:t>
              </a:r>
              <a:endParaRPr lang="es-VE" sz="3200" dirty="0">
                <a:latin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</p:grp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CADF1F9-C088-235D-61CF-3D93FDA66701}"/>
              </a:ext>
            </a:extLst>
          </p:cNvPr>
          <p:cNvSpPr/>
          <p:nvPr/>
        </p:nvSpPr>
        <p:spPr>
          <a:xfrm>
            <a:off x="476250" y="1581150"/>
            <a:ext cx="4191000" cy="4810125"/>
          </a:xfrm>
          <a:prstGeom prst="roundRect">
            <a:avLst/>
          </a:prstGeom>
          <a:solidFill>
            <a:srgbClr val="99E2B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08042C0-DF6D-CB99-991B-57BD125D5400}"/>
              </a:ext>
            </a:extLst>
          </p:cNvPr>
          <p:cNvSpPr txBox="1"/>
          <p:nvPr/>
        </p:nvSpPr>
        <p:spPr>
          <a:xfrm>
            <a:off x="909637" y="2057693"/>
            <a:ext cx="3538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Crear un videojuego indie de suspenso y acción, que contenga:</a:t>
            </a:r>
            <a:endParaRPr lang="es-VE" sz="2200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BB0B60B-CED9-BF72-991C-4FEE667DE106}"/>
              </a:ext>
            </a:extLst>
          </p:cNvPr>
          <p:cNvSpPr txBox="1"/>
          <p:nvPr/>
        </p:nvSpPr>
        <p:spPr>
          <a:xfrm>
            <a:off x="1100137" y="3801101"/>
            <a:ext cx="294322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Buen arte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Gameplay</a:t>
            </a:r>
            <a:r>
              <a:rPr lang="es-ES" sz="22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fresco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Narrativa profunda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Buena optimización</a:t>
            </a:r>
            <a:endParaRPr lang="es-VE" sz="2200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5AE26B7-69D2-55A6-A090-A043F8068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818" y="2869644"/>
            <a:ext cx="3053954" cy="244274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ACF78D3-68E8-9B27-6D09-37478288D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802" y="2829341"/>
            <a:ext cx="2382128" cy="257609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0ABE3B6-00A8-0B0F-42CD-1F5780E92132}"/>
              </a:ext>
            </a:extLst>
          </p:cNvPr>
          <p:cNvSpPr txBox="1"/>
          <p:nvPr/>
        </p:nvSpPr>
        <p:spPr>
          <a:xfrm>
            <a:off x="8562818" y="2457450"/>
            <a:ext cx="292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selso.jpeg</a:t>
            </a:r>
            <a:endParaRPr lang="es-VE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358E3B9-C5CA-A1CB-0EE2-D105DD0AFFBB}"/>
              </a:ext>
            </a:extLst>
          </p:cNvPr>
          <p:cNvSpPr txBox="1"/>
          <p:nvPr/>
        </p:nvSpPr>
        <p:spPr>
          <a:xfrm>
            <a:off x="5556802" y="2435125"/>
            <a:ext cx="238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siloe_vuelve.png</a:t>
            </a:r>
            <a:endParaRPr lang="es-VE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4E784DE-D684-EC12-3F5F-FD213B6C3D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89"/>
          <a:stretch>
            <a:fillRect/>
          </a:stretch>
        </p:blipFill>
        <p:spPr>
          <a:xfrm>
            <a:off x="13068300" y="2228851"/>
            <a:ext cx="1714500" cy="16256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F2B142FD-0456-F597-D3CC-726658C0FD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7308" y="4293981"/>
            <a:ext cx="1765852" cy="235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984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75B3F-3B29-EA73-3C81-6D3B3DE91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F74AB4B-1D34-CD47-D613-9D24AB26229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81EC7FF-B04B-B196-73B9-2EBD28490DF2}"/>
              </a:ext>
            </a:extLst>
          </p:cNvPr>
          <p:cNvSpPr/>
          <p:nvPr/>
        </p:nvSpPr>
        <p:spPr>
          <a:xfrm>
            <a:off x="200025" y="204787"/>
            <a:ext cx="11791950" cy="6448425"/>
          </a:xfrm>
          <a:prstGeom prst="rect">
            <a:avLst/>
          </a:prstGeom>
          <a:solidFill>
            <a:srgbClr val="358F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A919ED82-529A-1EAA-7535-017BCB6FA8DF}"/>
              </a:ext>
            </a:extLst>
          </p:cNvPr>
          <p:cNvGrpSpPr/>
          <p:nvPr/>
        </p:nvGrpSpPr>
        <p:grpSpPr>
          <a:xfrm>
            <a:off x="476250" y="466725"/>
            <a:ext cx="11239500" cy="847725"/>
            <a:chOff x="476250" y="466725"/>
            <a:chExt cx="11239500" cy="847725"/>
          </a:xfrm>
        </p:grpSpPr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3DD787A8-ECD6-77B3-3AFA-908C1DA99109}"/>
                </a:ext>
              </a:extLst>
            </p:cNvPr>
            <p:cNvSpPr/>
            <p:nvPr/>
          </p:nvSpPr>
          <p:spPr>
            <a:xfrm>
              <a:off x="476250" y="466725"/>
              <a:ext cx="11239500" cy="847725"/>
            </a:xfrm>
            <a:prstGeom prst="roundRect">
              <a:avLst/>
            </a:prstGeom>
            <a:solidFill>
              <a:srgbClr val="99E2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22259137-862F-25C1-48A9-B1002F346D29}"/>
                </a:ext>
              </a:extLst>
            </p:cNvPr>
            <p:cNvSpPr txBox="1"/>
            <p:nvPr/>
          </p:nvSpPr>
          <p:spPr>
            <a:xfrm>
              <a:off x="819150" y="598199"/>
              <a:ext cx="10553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200" dirty="0">
                  <a:latin typeface="Cascadia Code SemiBold" panose="020B0609020000020004" pitchFamily="49" charset="0"/>
                  <a:cs typeface="Cascadia Code SemiBold" panose="020B0609020000020004" pitchFamily="49" charset="0"/>
                </a:rPr>
                <a:t>¿Cuál es nuestro objetivo?</a:t>
              </a:r>
              <a:endParaRPr lang="es-VE" sz="3200" dirty="0">
                <a:latin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</p:grp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7B853200-0B02-904F-9E38-69890E5B51C8}"/>
              </a:ext>
            </a:extLst>
          </p:cNvPr>
          <p:cNvSpPr/>
          <p:nvPr/>
        </p:nvSpPr>
        <p:spPr>
          <a:xfrm>
            <a:off x="476250" y="1581150"/>
            <a:ext cx="4191000" cy="4810125"/>
          </a:xfrm>
          <a:prstGeom prst="roundRect">
            <a:avLst/>
          </a:prstGeom>
          <a:solidFill>
            <a:srgbClr val="99E2B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7207AEC-7690-6B20-8AAF-0EA5EC509552}"/>
              </a:ext>
            </a:extLst>
          </p:cNvPr>
          <p:cNvSpPr txBox="1"/>
          <p:nvPr/>
        </p:nvSpPr>
        <p:spPr>
          <a:xfrm>
            <a:off x="909637" y="2057693"/>
            <a:ext cx="3538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Crear un videojuego indie de suspenso y acción, que contenga:</a:t>
            </a:r>
            <a:endParaRPr lang="es-VE" sz="2200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34DA49F-A468-7146-EE15-F41799AD1CA6}"/>
              </a:ext>
            </a:extLst>
          </p:cNvPr>
          <p:cNvSpPr txBox="1"/>
          <p:nvPr/>
        </p:nvSpPr>
        <p:spPr>
          <a:xfrm>
            <a:off x="1100137" y="3801101"/>
            <a:ext cx="294322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Buen arte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Gameplay</a:t>
            </a:r>
            <a:r>
              <a:rPr lang="es-ES" sz="22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fresco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Narrativa profunda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Buena optimización</a:t>
            </a:r>
            <a:endParaRPr lang="es-VE" sz="2200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232F98F-FC9B-E097-8954-C49EF6F97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304" y="-2689328"/>
            <a:ext cx="3053954" cy="244274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1FDE0E1-A1EB-2BFD-28C0-47EC8E3CF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8217" y="-246583"/>
            <a:ext cx="2382128" cy="257609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90D1DBF-3CA9-9DF4-2CC4-029E7896B6EC}"/>
              </a:ext>
            </a:extLst>
          </p:cNvPr>
          <p:cNvSpPr txBox="1"/>
          <p:nvPr/>
        </p:nvSpPr>
        <p:spPr>
          <a:xfrm>
            <a:off x="8791418" y="-1442202"/>
            <a:ext cx="292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selso.jpeg</a:t>
            </a:r>
            <a:endParaRPr lang="es-VE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FB59100-0765-C14A-B515-58CD70DAAC62}"/>
              </a:ext>
            </a:extLst>
          </p:cNvPr>
          <p:cNvSpPr txBox="1"/>
          <p:nvPr/>
        </p:nvSpPr>
        <p:spPr>
          <a:xfrm>
            <a:off x="7022745" y="-1376464"/>
            <a:ext cx="238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siloe_vuelve.png</a:t>
            </a:r>
            <a:endParaRPr lang="es-VE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BD379A4-B393-B9C2-935C-F3182694EC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8889"/>
          <a:stretch>
            <a:fillRect/>
          </a:stretch>
        </p:blipFill>
        <p:spPr>
          <a:xfrm>
            <a:off x="5867628" y="2458250"/>
            <a:ext cx="4692361" cy="1467584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DC3CF288-230A-B875-11CB-C1CF02910E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628" y="4242546"/>
            <a:ext cx="4692361" cy="159258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F20617A8-4FE3-A210-A10E-E4125A3051A6}"/>
              </a:ext>
            </a:extLst>
          </p:cNvPr>
          <p:cNvSpPr txBox="1"/>
          <p:nvPr/>
        </p:nvSpPr>
        <p:spPr>
          <a:xfrm>
            <a:off x="5867628" y="1944914"/>
            <a:ext cx="469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Comic Sans MS" panose="030F0702030302020204" pitchFamily="66" charset="0"/>
              </a:rPr>
              <a:t>SE BUSCAN               </a:t>
            </a:r>
            <a:endParaRPr lang="es-VE" dirty="0">
              <a:latin typeface="Comic Sans MS" panose="030F0702030302020204" pitchFamily="66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55718EE-88B4-4EB6-00C2-B8B2CA717CE4}"/>
              </a:ext>
            </a:extLst>
          </p:cNvPr>
          <p:cNvSpPr txBox="1"/>
          <p:nvPr/>
        </p:nvSpPr>
        <p:spPr>
          <a:xfrm>
            <a:off x="5867628" y="5945326"/>
            <a:ext cx="4692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Comic Sans MS" panose="030F0702030302020204" pitchFamily="66" charset="0"/>
              </a:rPr>
              <a:t>Se robaron las bombonas de gas de Celso</a:t>
            </a:r>
            <a:endParaRPr lang="es-VE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465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C7DBF33-CE3C-41CF-E5D4-97CB6CAD30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74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3B9AF6C-522D-3E6F-04B3-6680E4878EFE}"/>
              </a:ext>
            </a:extLst>
          </p:cNvPr>
          <p:cNvSpPr/>
          <p:nvPr/>
        </p:nvSpPr>
        <p:spPr>
          <a:xfrm>
            <a:off x="-1" y="0"/>
            <a:ext cx="12207089" cy="6858000"/>
          </a:xfrm>
          <a:prstGeom prst="rect">
            <a:avLst/>
          </a:prstGeom>
          <a:solidFill>
            <a:srgbClr val="03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u="sng" dirty="0"/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9EF0A0CD-D4D9-106B-E0A2-B7F76EEE2C34}"/>
              </a:ext>
            </a:extLst>
          </p:cNvPr>
          <p:cNvGrpSpPr/>
          <p:nvPr/>
        </p:nvGrpSpPr>
        <p:grpSpPr>
          <a:xfrm>
            <a:off x="3078178" y="2471596"/>
            <a:ext cx="6138250" cy="1991762"/>
            <a:chOff x="3078178" y="2471596"/>
            <a:chExt cx="6138250" cy="1991762"/>
          </a:xfrm>
        </p:grpSpPr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79818192-AFED-9955-72AD-182BBC3BA12B}"/>
                </a:ext>
              </a:extLst>
            </p:cNvPr>
            <p:cNvSpPr/>
            <p:nvPr/>
          </p:nvSpPr>
          <p:spPr>
            <a:xfrm>
              <a:off x="3078178" y="2471596"/>
              <a:ext cx="6138250" cy="1991762"/>
            </a:xfrm>
            <a:prstGeom prst="roundRect">
              <a:avLst/>
            </a:prstGeom>
            <a:solidFill>
              <a:srgbClr val="358F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558F9F8C-9C4E-6FC6-4EC8-9DFF74F9E6A4}"/>
                </a:ext>
              </a:extLst>
            </p:cNvPr>
            <p:cNvSpPr/>
            <p:nvPr/>
          </p:nvSpPr>
          <p:spPr>
            <a:xfrm>
              <a:off x="3286408" y="2679826"/>
              <a:ext cx="5703683" cy="1530035"/>
            </a:xfrm>
            <a:prstGeom prst="roundRect">
              <a:avLst/>
            </a:prstGeom>
            <a:solidFill>
              <a:srgbClr val="67B99A"/>
            </a:solidFill>
            <a:ln>
              <a:solidFill>
                <a:srgbClr val="0424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59268934-1D8B-F933-A757-5AA3F2A4EA85}"/>
              </a:ext>
            </a:extLst>
          </p:cNvPr>
          <p:cNvGrpSpPr/>
          <p:nvPr/>
        </p:nvGrpSpPr>
        <p:grpSpPr>
          <a:xfrm>
            <a:off x="-2829774" y="307818"/>
            <a:ext cx="17954154" cy="6348742"/>
            <a:chOff x="-2829774" y="307818"/>
            <a:chExt cx="17954154" cy="6348742"/>
          </a:xfrm>
        </p:grpSpPr>
        <p:grpSp>
          <p:nvGrpSpPr>
            <p:cNvPr id="30" name="Grupo 29">
              <a:extLst>
                <a:ext uri="{FF2B5EF4-FFF2-40B4-BE49-F238E27FC236}">
                  <a16:creationId xmlns:a16="http://schemas.microsoft.com/office/drawing/2014/main" id="{52347658-5633-80FA-D75F-CCBB8941F475}"/>
                </a:ext>
              </a:extLst>
            </p:cNvPr>
            <p:cNvGrpSpPr/>
            <p:nvPr/>
          </p:nvGrpSpPr>
          <p:grpSpPr>
            <a:xfrm>
              <a:off x="6325355" y="4664798"/>
              <a:ext cx="5881734" cy="1991762"/>
              <a:chOff x="6325355" y="4664798"/>
              <a:chExt cx="5881734" cy="1991762"/>
            </a:xfrm>
          </p:grpSpPr>
          <p:sp>
            <p:nvSpPr>
              <p:cNvPr id="15" name="Rectángulo: esquinas redondeadas 14">
                <a:extLst>
                  <a:ext uri="{FF2B5EF4-FFF2-40B4-BE49-F238E27FC236}">
                    <a16:creationId xmlns:a16="http://schemas.microsoft.com/office/drawing/2014/main" id="{E19BB846-9EE6-46EC-57D8-E85CD2C1C7CF}"/>
                  </a:ext>
                </a:extLst>
              </p:cNvPr>
              <p:cNvSpPr/>
              <p:nvPr/>
            </p:nvSpPr>
            <p:spPr>
              <a:xfrm>
                <a:off x="6325355" y="4664798"/>
                <a:ext cx="5881734" cy="1991762"/>
              </a:xfrm>
              <a:prstGeom prst="roundRect">
                <a:avLst/>
              </a:prstGeom>
              <a:solidFill>
                <a:srgbClr val="358F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18" name="Rectángulo: esquinas redondeadas 17">
                <a:extLst>
                  <a:ext uri="{FF2B5EF4-FFF2-40B4-BE49-F238E27FC236}">
                    <a16:creationId xmlns:a16="http://schemas.microsoft.com/office/drawing/2014/main" id="{39E82FA0-447C-4EF9-4958-1E6403820555}"/>
                  </a:ext>
                </a:extLst>
              </p:cNvPr>
              <p:cNvSpPr/>
              <p:nvPr/>
            </p:nvSpPr>
            <p:spPr>
              <a:xfrm>
                <a:off x="6562725" y="4933950"/>
                <a:ext cx="5448300" cy="1476375"/>
              </a:xfrm>
              <a:prstGeom prst="roundRect">
                <a:avLst/>
              </a:prstGeom>
              <a:solidFill>
                <a:srgbClr val="67B99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</p:grpSp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D74FEF42-1772-7ACB-518F-D66267D2CE1E}"/>
                </a:ext>
              </a:extLst>
            </p:cNvPr>
            <p:cNvGrpSpPr/>
            <p:nvPr/>
          </p:nvGrpSpPr>
          <p:grpSpPr>
            <a:xfrm>
              <a:off x="0" y="4664798"/>
              <a:ext cx="6138250" cy="1991762"/>
              <a:chOff x="0" y="4664798"/>
              <a:chExt cx="6138250" cy="1991762"/>
            </a:xfrm>
          </p:grpSpPr>
          <p:sp>
            <p:nvSpPr>
              <p:cNvPr id="14" name="Rectángulo: esquinas redondeadas 13">
                <a:extLst>
                  <a:ext uri="{FF2B5EF4-FFF2-40B4-BE49-F238E27FC236}">
                    <a16:creationId xmlns:a16="http://schemas.microsoft.com/office/drawing/2014/main" id="{F6231F13-D191-9277-424E-AF7754426771}"/>
                  </a:ext>
                </a:extLst>
              </p:cNvPr>
              <p:cNvSpPr/>
              <p:nvPr/>
            </p:nvSpPr>
            <p:spPr>
              <a:xfrm>
                <a:off x="0" y="4664798"/>
                <a:ext cx="6138250" cy="1991762"/>
              </a:xfrm>
              <a:prstGeom prst="roundRect">
                <a:avLst/>
              </a:prstGeom>
              <a:solidFill>
                <a:srgbClr val="358F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19" name="Rectángulo: esquinas redondeadas 18">
                <a:extLst>
                  <a:ext uri="{FF2B5EF4-FFF2-40B4-BE49-F238E27FC236}">
                    <a16:creationId xmlns:a16="http://schemas.microsoft.com/office/drawing/2014/main" id="{87FC488A-7D5E-627A-E2FE-0352AD99A05D}"/>
                  </a:ext>
                </a:extLst>
              </p:cNvPr>
              <p:cNvSpPr/>
              <p:nvPr/>
            </p:nvSpPr>
            <p:spPr>
              <a:xfrm>
                <a:off x="180974" y="4933950"/>
                <a:ext cx="5724525" cy="1476375"/>
              </a:xfrm>
              <a:prstGeom prst="roundRect">
                <a:avLst/>
              </a:prstGeom>
              <a:solidFill>
                <a:srgbClr val="67B99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</p:grpSp>
        <p:grpSp>
          <p:nvGrpSpPr>
            <p:cNvPr id="33" name="Grupo 32">
              <a:extLst>
                <a:ext uri="{FF2B5EF4-FFF2-40B4-BE49-F238E27FC236}">
                  <a16:creationId xmlns:a16="http://schemas.microsoft.com/office/drawing/2014/main" id="{BEF28A69-7F4E-FDA0-47B3-5D411C5D17D1}"/>
                </a:ext>
              </a:extLst>
            </p:cNvPr>
            <p:cNvGrpSpPr/>
            <p:nvPr/>
          </p:nvGrpSpPr>
          <p:grpSpPr>
            <a:xfrm>
              <a:off x="-2829774" y="307818"/>
              <a:ext cx="17954154" cy="4155540"/>
              <a:chOff x="-2829774" y="307818"/>
              <a:chExt cx="17954154" cy="4155540"/>
            </a:xfrm>
          </p:grpSpPr>
          <p:grpSp>
            <p:nvGrpSpPr>
              <p:cNvPr id="32" name="Grupo 31">
                <a:extLst>
                  <a:ext uri="{FF2B5EF4-FFF2-40B4-BE49-F238E27FC236}">
                    <a16:creationId xmlns:a16="http://schemas.microsoft.com/office/drawing/2014/main" id="{B7B20B00-CD1F-D2AE-713A-5A4E72F67B54}"/>
                  </a:ext>
                </a:extLst>
              </p:cNvPr>
              <p:cNvGrpSpPr/>
              <p:nvPr/>
            </p:nvGrpSpPr>
            <p:grpSpPr>
              <a:xfrm>
                <a:off x="0" y="307818"/>
                <a:ext cx="12192000" cy="1991762"/>
                <a:chOff x="0" y="307818"/>
                <a:chExt cx="12192000" cy="1991762"/>
              </a:xfrm>
            </p:grpSpPr>
            <p:grpSp>
              <p:nvGrpSpPr>
                <p:cNvPr id="25" name="Grupo 24">
                  <a:extLst>
                    <a:ext uri="{FF2B5EF4-FFF2-40B4-BE49-F238E27FC236}">
                      <a16:creationId xmlns:a16="http://schemas.microsoft.com/office/drawing/2014/main" id="{D0A62A64-D87F-4277-8A9A-41C95D5B438E}"/>
                    </a:ext>
                  </a:extLst>
                </p:cNvPr>
                <p:cNvGrpSpPr/>
                <p:nvPr/>
              </p:nvGrpSpPr>
              <p:grpSpPr>
                <a:xfrm>
                  <a:off x="0" y="307818"/>
                  <a:ext cx="6138250" cy="1991762"/>
                  <a:chOff x="0" y="307818"/>
                  <a:chExt cx="6138250" cy="1991762"/>
                </a:xfrm>
              </p:grpSpPr>
              <p:sp>
                <p:nvSpPr>
                  <p:cNvPr id="16" name="Rectángulo: esquinas redondeadas 15">
                    <a:extLst>
                      <a:ext uri="{FF2B5EF4-FFF2-40B4-BE49-F238E27FC236}">
                        <a16:creationId xmlns:a16="http://schemas.microsoft.com/office/drawing/2014/main" id="{41307907-A10C-9A55-57DA-1192E14A8776}"/>
                      </a:ext>
                    </a:extLst>
                  </p:cNvPr>
                  <p:cNvSpPr/>
                  <p:nvPr/>
                </p:nvSpPr>
                <p:spPr>
                  <a:xfrm>
                    <a:off x="0" y="307818"/>
                    <a:ext cx="6138250" cy="1991762"/>
                  </a:xfrm>
                  <a:prstGeom prst="roundRect">
                    <a:avLst/>
                  </a:prstGeom>
                  <a:solidFill>
                    <a:srgbClr val="358F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VE"/>
                  </a:p>
                </p:txBody>
              </p:sp>
              <p:sp>
                <p:nvSpPr>
                  <p:cNvPr id="21" name="Rectángulo: esquinas redondeadas 20">
                    <a:extLst>
                      <a:ext uri="{FF2B5EF4-FFF2-40B4-BE49-F238E27FC236}">
                        <a16:creationId xmlns:a16="http://schemas.microsoft.com/office/drawing/2014/main" id="{5848ABF7-5160-E323-F708-128D3B963905}"/>
                      </a:ext>
                    </a:extLst>
                  </p:cNvPr>
                  <p:cNvSpPr/>
                  <p:nvPr/>
                </p:nvSpPr>
                <p:spPr>
                  <a:xfrm>
                    <a:off x="180973" y="565511"/>
                    <a:ext cx="5724525" cy="1476375"/>
                  </a:xfrm>
                  <a:prstGeom prst="roundRect">
                    <a:avLst/>
                  </a:prstGeom>
                  <a:solidFill>
                    <a:srgbClr val="67B99A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VE"/>
                  </a:p>
                </p:txBody>
              </p:sp>
            </p:grpSp>
            <p:grpSp>
              <p:nvGrpSpPr>
                <p:cNvPr id="26" name="Grupo 25">
                  <a:extLst>
                    <a:ext uri="{FF2B5EF4-FFF2-40B4-BE49-F238E27FC236}">
                      <a16:creationId xmlns:a16="http://schemas.microsoft.com/office/drawing/2014/main" id="{CE9F9A65-1795-D594-334E-88DB1C75C6B7}"/>
                    </a:ext>
                  </a:extLst>
                </p:cNvPr>
                <p:cNvGrpSpPr/>
                <p:nvPr/>
              </p:nvGrpSpPr>
              <p:grpSpPr>
                <a:xfrm>
                  <a:off x="6310266" y="307818"/>
                  <a:ext cx="5881734" cy="1991762"/>
                  <a:chOff x="6310266" y="307818"/>
                  <a:chExt cx="5881734" cy="1991762"/>
                </a:xfrm>
              </p:grpSpPr>
              <p:sp>
                <p:nvSpPr>
                  <p:cNvPr id="17" name="Rectángulo: esquinas redondeadas 16">
                    <a:extLst>
                      <a:ext uri="{FF2B5EF4-FFF2-40B4-BE49-F238E27FC236}">
                        <a16:creationId xmlns:a16="http://schemas.microsoft.com/office/drawing/2014/main" id="{4A18946A-DFF9-BD17-7B1B-83CA5DBB892B}"/>
                      </a:ext>
                    </a:extLst>
                  </p:cNvPr>
                  <p:cNvSpPr/>
                  <p:nvPr/>
                </p:nvSpPr>
                <p:spPr>
                  <a:xfrm>
                    <a:off x="6310266" y="307818"/>
                    <a:ext cx="5881734" cy="1991762"/>
                  </a:xfrm>
                  <a:prstGeom prst="roundRect">
                    <a:avLst/>
                  </a:prstGeom>
                  <a:solidFill>
                    <a:srgbClr val="358F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VE"/>
                  </a:p>
                </p:txBody>
              </p:sp>
              <p:sp>
                <p:nvSpPr>
                  <p:cNvPr id="22" name="Rectángulo: esquinas redondeadas 21">
                    <a:extLst>
                      <a:ext uri="{FF2B5EF4-FFF2-40B4-BE49-F238E27FC236}">
                        <a16:creationId xmlns:a16="http://schemas.microsoft.com/office/drawing/2014/main" id="{2F4C14AD-BAA4-9998-2D21-25E503F39A85}"/>
                      </a:ext>
                    </a:extLst>
                  </p:cNvPr>
                  <p:cNvSpPr/>
                  <p:nvPr/>
                </p:nvSpPr>
                <p:spPr>
                  <a:xfrm>
                    <a:off x="6526983" y="565511"/>
                    <a:ext cx="5448300" cy="1476375"/>
                  </a:xfrm>
                  <a:prstGeom prst="roundRect">
                    <a:avLst/>
                  </a:prstGeom>
                  <a:solidFill>
                    <a:srgbClr val="67B99A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VE"/>
                  </a:p>
                </p:txBody>
              </p:sp>
            </p:grpSp>
          </p:grpSp>
          <p:grpSp>
            <p:nvGrpSpPr>
              <p:cNvPr id="28" name="Grupo 27">
                <a:extLst>
                  <a:ext uri="{FF2B5EF4-FFF2-40B4-BE49-F238E27FC236}">
                    <a16:creationId xmlns:a16="http://schemas.microsoft.com/office/drawing/2014/main" id="{8C3250F8-30F9-AAC2-DC20-D03A3B0F0FC5}"/>
                  </a:ext>
                </a:extLst>
              </p:cNvPr>
              <p:cNvGrpSpPr/>
              <p:nvPr/>
            </p:nvGrpSpPr>
            <p:grpSpPr>
              <a:xfrm>
                <a:off x="9424658" y="2433119"/>
                <a:ext cx="5699722" cy="1991762"/>
                <a:chOff x="9424658" y="2433119"/>
                <a:chExt cx="5699722" cy="1991762"/>
              </a:xfrm>
            </p:grpSpPr>
            <p:sp>
              <p:nvSpPr>
                <p:cNvPr id="12" name="Rectángulo: esquinas redondeadas 11">
                  <a:extLst>
                    <a:ext uri="{FF2B5EF4-FFF2-40B4-BE49-F238E27FC236}">
                      <a16:creationId xmlns:a16="http://schemas.microsoft.com/office/drawing/2014/main" id="{06E29CCC-D162-86E9-051D-766ECF6DD955}"/>
                    </a:ext>
                  </a:extLst>
                </p:cNvPr>
                <p:cNvSpPr/>
                <p:nvPr/>
              </p:nvSpPr>
              <p:spPr>
                <a:xfrm>
                  <a:off x="9424658" y="2433119"/>
                  <a:ext cx="3977923" cy="1991762"/>
                </a:xfrm>
                <a:custGeom>
                  <a:avLst/>
                  <a:gdLst>
                    <a:gd name="csX0" fmla="*/ 0 w 3967492"/>
                    <a:gd name="csY0" fmla="*/ 331967 h 1991762"/>
                    <a:gd name="csX1" fmla="*/ 331967 w 3967492"/>
                    <a:gd name="csY1" fmla="*/ 0 h 1991762"/>
                    <a:gd name="csX2" fmla="*/ 3635525 w 3967492"/>
                    <a:gd name="csY2" fmla="*/ 0 h 1991762"/>
                    <a:gd name="csX3" fmla="*/ 3967492 w 3967492"/>
                    <a:gd name="csY3" fmla="*/ 331967 h 1991762"/>
                    <a:gd name="csX4" fmla="*/ 3967492 w 3967492"/>
                    <a:gd name="csY4" fmla="*/ 1659795 h 1991762"/>
                    <a:gd name="csX5" fmla="*/ 3635525 w 3967492"/>
                    <a:gd name="csY5" fmla="*/ 1991762 h 1991762"/>
                    <a:gd name="csX6" fmla="*/ 331967 w 3967492"/>
                    <a:gd name="csY6" fmla="*/ 1991762 h 1991762"/>
                    <a:gd name="csX7" fmla="*/ 0 w 3967492"/>
                    <a:gd name="csY7" fmla="*/ 1659795 h 1991762"/>
                    <a:gd name="csX8" fmla="*/ 0 w 3967492"/>
                    <a:gd name="csY8" fmla="*/ 331967 h 1991762"/>
                    <a:gd name="csX0" fmla="*/ 0 w 3977017"/>
                    <a:gd name="csY0" fmla="*/ 331967 h 1991762"/>
                    <a:gd name="csX1" fmla="*/ 331967 w 3977017"/>
                    <a:gd name="csY1" fmla="*/ 0 h 1991762"/>
                    <a:gd name="csX2" fmla="*/ 3635525 w 3977017"/>
                    <a:gd name="csY2" fmla="*/ 0 h 1991762"/>
                    <a:gd name="csX3" fmla="*/ 3977017 w 3977017"/>
                    <a:gd name="csY3" fmla="*/ 331967 h 1991762"/>
                    <a:gd name="csX4" fmla="*/ 3967492 w 3977017"/>
                    <a:gd name="csY4" fmla="*/ 1659795 h 1991762"/>
                    <a:gd name="csX5" fmla="*/ 3635525 w 3977017"/>
                    <a:gd name="csY5" fmla="*/ 1991762 h 1991762"/>
                    <a:gd name="csX6" fmla="*/ 331967 w 3977017"/>
                    <a:gd name="csY6" fmla="*/ 1991762 h 1991762"/>
                    <a:gd name="csX7" fmla="*/ 0 w 3977017"/>
                    <a:gd name="csY7" fmla="*/ 1659795 h 1991762"/>
                    <a:gd name="csX8" fmla="*/ 0 w 3977017"/>
                    <a:gd name="csY8" fmla="*/ 331967 h 1991762"/>
                    <a:gd name="csX0" fmla="*/ 0 w 3977923"/>
                    <a:gd name="csY0" fmla="*/ 331967 h 1991762"/>
                    <a:gd name="csX1" fmla="*/ 331967 w 3977923"/>
                    <a:gd name="csY1" fmla="*/ 0 h 1991762"/>
                    <a:gd name="csX2" fmla="*/ 3816500 w 3977923"/>
                    <a:gd name="csY2" fmla="*/ 0 h 1991762"/>
                    <a:gd name="csX3" fmla="*/ 3977017 w 3977923"/>
                    <a:gd name="csY3" fmla="*/ 331967 h 1991762"/>
                    <a:gd name="csX4" fmla="*/ 3967492 w 3977923"/>
                    <a:gd name="csY4" fmla="*/ 1659795 h 1991762"/>
                    <a:gd name="csX5" fmla="*/ 3635525 w 3977923"/>
                    <a:gd name="csY5" fmla="*/ 1991762 h 1991762"/>
                    <a:gd name="csX6" fmla="*/ 331967 w 3977923"/>
                    <a:gd name="csY6" fmla="*/ 1991762 h 1991762"/>
                    <a:gd name="csX7" fmla="*/ 0 w 3977923"/>
                    <a:gd name="csY7" fmla="*/ 1659795 h 1991762"/>
                    <a:gd name="csX8" fmla="*/ 0 w 3977923"/>
                    <a:gd name="csY8" fmla="*/ 331967 h 199176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</a:cxnLst>
                  <a:rect l="l" t="t" r="r" b="b"/>
                  <a:pathLst>
                    <a:path w="3977923" h="1991762">
                      <a:moveTo>
                        <a:pt x="0" y="331967"/>
                      </a:moveTo>
                      <a:cubicBezTo>
                        <a:pt x="0" y="148627"/>
                        <a:pt x="148627" y="0"/>
                        <a:pt x="331967" y="0"/>
                      </a:cubicBezTo>
                      <a:lnTo>
                        <a:pt x="3816500" y="0"/>
                      </a:lnTo>
                      <a:cubicBezTo>
                        <a:pt x="3999840" y="0"/>
                        <a:pt x="3977017" y="148627"/>
                        <a:pt x="3977017" y="331967"/>
                      </a:cubicBezTo>
                      <a:cubicBezTo>
                        <a:pt x="3977017" y="774576"/>
                        <a:pt x="3967492" y="1217186"/>
                        <a:pt x="3967492" y="1659795"/>
                      </a:cubicBezTo>
                      <a:cubicBezTo>
                        <a:pt x="3967492" y="1843135"/>
                        <a:pt x="3818865" y="1991762"/>
                        <a:pt x="3635525" y="1991762"/>
                      </a:cubicBezTo>
                      <a:lnTo>
                        <a:pt x="331967" y="1991762"/>
                      </a:lnTo>
                      <a:cubicBezTo>
                        <a:pt x="148627" y="1991762"/>
                        <a:pt x="0" y="1843135"/>
                        <a:pt x="0" y="1659795"/>
                      </a:cubicBezTo>
                      <a:lnTo>
                        <a:pt x="0" y="331967"/>
                      </a:lnTo>
                      <a:close/>
                    </a:path>
                  </a:pathLst>
                </a:custGeom>
                <a:solidFill>
                  <a:srgbClr val="358F8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dirty="0"/>
                    <a:t>     </a:t>
                  </a:r>
                  <a:endParaRPr lang="es-VE" dirty="0"/>
                </a:p>
              </p:txBody>
            </p:sp>
            <p:sp>
              <p:nvSpPr>
                <p:cNvPr id="23" name="Rectángulo: esquinas redondeadas 22">
                  <a:extLst>
                    <a:ext uri="{FF2B5EF4-FFF2-40B4-BE49-F238E27FC236}">
                      <a16:creationId xmlns:a16="http://schemas.microsoft.com/office/drawing/2014/main" id="{605C0BDA-1300-0655-68C8-711470BF4604}"/>
                    </a:ext>
                  </a:extLst>
                </p:cNvPr>
                <p:cNvSpPr/>
                <p:nvPr/>
              </p:nvSpPr>
              <p:spPr>
                <a:xfrm>
                  <a:off x="9676080" y="2690812"/>
                  <a:ext cx="5448300" cy="1476375"/>
                </a:xfrm>
                <a:prstGeom prst="roundRect">
                  <a:avLst/>
                </a:prstGeom>
                <a:solidFill>
                  <a:srgbClr val="67B99A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grpSp>
            <p:nvGrpSpPr>
              <p:cNvPr id="27" name="Grupo 26">
                <a:extLst>
                  <a:ext uri="{FF2B5EF4-FFF2-40B4-BE49-F238E27FC236}">
                    <a16:creationId xmlns:a16="http://schemas.microsoft.com/office/drawing/2014/main" id="{52E3A0AD-1DFE-CE94-4D86-5BDEF19680F5}"/>
                  </a:ext>
                </a:extLst>
              </p:cNvPr>
              <p:cNvGrpSpPr/>
              <p:nvPr/>
            </p:nvGrpSpPr>
            <p:grpSpPr>
              <a:xfrm>
                <a:off x="-2829774" y="2471596"/>
                <a:ext cx="5698816" cy="1991762"/>
                <a:chOff x="-2829774" y="2471596"/>
                <a:chExt cx="5698816" cy="1991762"/>
              </a:xfrm>
            </p:grpSpPr>
            <p:sp>
              <p:nvSpPr>
                <p:cNvPr id="13" name="Rectángulo: esquinas redondeadas 11">
                  <a:extLst>
                    <a:ext uri="{FF2B5EF4-FFF2-40B4-BE49-F238E27FC236}">
                      <a16:creationId xmlns:a16="http://schemas.microsoft.com/office/drawing/2014/main" id="{003A3D8D-BC47-53F9-D6C3-FA035984F591}"/>
                    </a:ext>
                  </a:extLst>
                </p:cNvPr>
                <p:cNvSpPr/>
                <p:nvPr/>
              </p:nvSpPr>
              <p:spPr>
                <a:xfrm>
                  <a:off x="-1107975" y="2471596"/>
                  <a:ext cx="3977017" cy="1991762"/>
                </a:xfrm>
                <a:custGeom>
                  <a:avLst/>
                  <a:gdLst>
                    <a:gd name="csX0" fmla="*/ 0 w 3967492"/>
                    <a:gd name="csY0" fmla="*/ 331967 h 1991762"/>
                    <a:gd name="csX1" fmla="*/ 331967 w 3967492"/>
                    <a:gd name="csY1" fmla="*/ 0 h 1991762"/>
                    <a:gd name="csX2" fmla="*/ 3635525 w 3967492"/>
                    <a:gd name="csY2" fmla="*/ 0 h 1991762"/>
                    <a:gd name="csX3" fmla="*/ 3967492 w 3967492"/>
                    <a:gd name="csY3" fmla="*/ 331967 h 1991762"/>
                    <a:gd name="csX4" fmla="*/ 3967492 w 3967492"/>
                    <a:gd name="csY4" fmla="*/ 1659795 h 1991762"/>
                    <a:gd name="csX5" fmla="*/ 3635525 w 3967492"/>
                    <a:gd name="csY5" fmla="*/ 1991762 h 1991762"/>
                    <a:gd name="csX6" fmla="*/ 331967 w 3967492"/>
                    <a:gd name="csY6" fmla="*/ 1991762 h 1991762"/>
                    <a:gd name="csX7" fmla="*/ 0 w 3967492"/>
                    <a:gd name="csY7" fmla="*/ 1659795 h 1991762"/>
                    <a:gd name="csX8" fmla="*/ 0 w 3967492"/>
                    <a:gd name="csY8" fmla="*/ 331967 h 1991762"/>
                    <a:gd name="csX0" fmla="*/ 0 w 3977017"/>
                    <a:gd name="csY0" fmla="*/ 331967 h 1991762"/>
                    <a:gd name="csX1" fmla="*/ 331967 w 3977017"/>
                    <a:gd name="csY1" fmla="*/ 0 h 1991762"/>
                    <a:gd name="csX2" fmla="*/ 3635525 w 3977017"/>
                    <a:gd name="csY2" fmla="*/ 0 h 1991762"/>
                    <a:gd name="csX3" fmla="*/ 3977017 w 3977017"/>
                    <a:gd name="csY3" fmla="*/ 331967 h 1991762"/>
                    <a:gd name="csX4" fmla="*/ 3967492 w 3977017"/>
                    <a:gd name="csY4" fmla="*/ 1659795 h 1991762"/>
                    <a:gd name="csX5" fmla="*/ 3635525 w 3977017"/>
                    <a:gd name="csY5" fmla="*/ 1991762 h 1991762"/>
                    <a:gd name="csX6" fmla="*/ 331967 w 3977017"/>
                    <a:gd name="csY6" fmla="*/ 1991762 h 1991762"/>
                    <a:gd name="csX7" fmla="*/ 0 w 3977017"/>
                    <a:gd name="csY7" fmla="*/ 1659795 h 1991762"/>
                    <a:gd name="csX8" fmla="*/ 0 w 3977017"/>
                    <a:gd name="csY8" fmla="*/ 331967 h 1991762"/>
                    <a:gd name="csX0" fmla="*/ 0 w 3977923"/>
                    <a:gd name="csY0" fmla="*/ 331967 h 1991762"/>
                    <a:gd name="csX1" fmla="*/ 331967 w 3977923"/>
                    <a:gd name="csY1" fmla="*/ 0 h 1991762"/>
                    <a:gd name="csX2" fmla="*/ 3816500 w 3977923"/>
                    <a:gd name="csY2" fmla="*/ 0 h 1991762"/>
                    <a:gd name="csX3" fmla="*/ 3977017 w 3977923"/>
                    <a:gd name="csY3" fmla="*/ 331967 h 1991762"/>
                    <a:gd name="csX4" fmla="*/ 3967492 w 3977923"/>
                    <a:gd name="csY4" fmla="*/ 1659795 h 1991762"/>
                    <a:gd name="csX5" fmla="*/ 3635525 w 3977923"/>
                    <a:gd name="csY5" fmla="*/ 1991762 h 1991762"/>
                    <a:gd name="csX6" fmla="*/ 331967 w 3977923"/>
                    <a:gd name="csY6" fmla="*/ 1991762 h 1991762"/>
                    <a:gd name="csX7" fmla="*/ 0 w 3977923"/>
                    <a:gd name="csY7" fmla="*/ 1659795 h 1991762"/>
                    <a:gd name="csX8" fmla="*/ 0 w 3977923"/>
                    <a:gd name="csY8" fmla="*/ 331967 h 1991762"/>
                    <a:gd name="csX0" fmla="*/ 0 w 3977017"/>
                    <a:gd name="csY0" fmla="*/ 331967 h 1991762"/>
                    <a:gd name="csX1" fmla="*/ 331967 w 3977017"/>
                    <a:gd name="csY1" fmla="*/ 0 h 1991762"/>
                    <a:gd name="csX2" fmla="*/ 3633620 w 3977017"/>
                    <a:gd name="csY2" fmla="*/ 0 h 1991762"/>
                    <a:gd name="csX3" fmla="*/ 3977017 w 3977017"/>
                    <a:gd name="csY3" fmla="*/ 331967 h 1991762"/>
                    <a:gd name="csX4" fmla="*/ 3967492 w 3977017"/>
                    <a:gd name="csY4" fmla="*/ 1659795 h 1991762"/>
                    <a:gd name="csX5" fmla="*/ 3635525 w 3977017"/>
                    <a:gd name="csY5" fmla="*/ 1991762 h 1991762"/>
                    <a:gd name="csX6" fmla="*/ 331967 w 3977017"/>
                    <a:gd name="csY6" fmla="*/ 1991762 h 1991762"/>
                    <a:gd name="csX7" fmla="*/ 0 w 3977017"/>
                    <a:gd name="csY7" fmla="*/ 1659795 h 1991762"/>
                    <a:gd name="csX8" fmla="*/ 0 w 3977017"/>
                    <a:gd name="csY8" fmla="*/ 331967 h 1991762"/>
                    <a:gd name="csX0" fmla="*/ 0 w 3977017"/>
                    <a:gd name="csY0" fmla="*/ 331967 h 1991762"/>
                    <a:gd name="csX1" fmla="*/ 331967 w 3977017"/>
                    <a:gd name="csY1" fmla="*/ 0 h 1991762"/>
                    <a:gd name="csX2" fmla="*/ 3679340 w 3977017"/>
                    <a:gd name="csY2" fmla="*/ 0 h 1991762"/>
                    <a:gd name="csX3" fmla="*/ 3977017 w 3977017"/>
                    <a:gd name="csY3" fmla="*/ 331967 h 1991762"/>
                    <a:gd name="csX4" fmla="*/ 3967492 w 3977017"/>
                    <a:gd name="csY4" fmla="*/ 1659795 h 1991762"/>
                    <a:gd name="csX5" fmla="*/ 3635525 w 3977017"/>
                    <a:gd name="csY5" fmla="*/ 1991762 h 1991762"/>
                    <a:gd name="csX6" fmla="*/ 331967 w 3977017"/>
                    <a:gd name="csY6" fmla="*/ 1991762 h 1991762"/>
                    <a:gd name="csX7" fmla="*/ 0 w 3977017"/>
                    <a:gd name="csY7" fmla="*/ 1659795 h 1991762"/>
                    <a:gd name="csX8" fmla="*/ 0 w 3977017"/>
                    <a:gd name="csY8" fmla="*/ 331967 h 1991762"/>
                    <a:gd name="csX0" fmla="*/ 0 w 3977017"/>
                    <a:gd name="csY0" fmla="*/ 331967 h 1991762"/>
                    <a:gd name="csX1" fmla="*/ 331967 w 3977017"/>
                    <a:gd name="csY1" fmla="*/ 0 h 1991762"/>
                    <a:gd name="csX2" fmla="*/ 3626000 w 3977017"/>
                    <a:gd name="csY2" fmla="*/ 7620 h 1991762"/>
                    <a:gd name="csX3" fmla="*/ 3977017 w 3977017"/>
                    <a:gd name="csY3" fmla="*/ 331967 h 1991762"/>
                    <a:gd name="csX4" fmla="*/ 3967492 w 3977017"/>
                    <a:gd name="csY4" fmla="*/ 1659795 h 1991762"/>
                    <a:gd name="csX5" fmla="*/ 3635525 w 3977017"/>
                    <a:gd name="csY5" fmla="*/ 1991762 h 1991762"/>
                    <a:gd name="csX6" fmla="*/ 331967 w 3977017"/>
                    <a:gd name="csY6" fmla="*/ 1991762 h 1991762"/>
                    <a:gd name="csX7" fmla="*/ 0 w 3977017"/>
                    <a:gd name="csY7" fmla="*/ 1659795 h 1991762"/>
                    <a:gd name="csX8" fmla="*/ 0 w 3977017"/>
                    <a:gd name="csY8" fmla="*/ 331967 h 199176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</a:cxnLst>
                  <a:rect l="l" t="t" r="r" b="b"/>
                  <a:pathLst>
                    <a:path w="3977017" h="1991762">
                      <a:moveTo>
                        <a:pt x="0" y="331967"/>
                      </a:moveTo>
                      <a:cubicBezTo>
                        <a:pt x="0" y="148627"/>
                        <a:pt x="148627" y="0"/>
                        <a:pt x="331967" y="0"/>
                      </a:cubicBezTo>
                      <a:lnTo>
                        <a:pt x="3626000" y="7620"/>
                      </a:lnTo>
                      <a:cubicBezTo>
                        <a:pt x="3809340" y="7620"/>
                        <a:pt x="3977017" y="148627"/>
                        <a:pt x="3977017" y="331967"/>
                      </a:cubicBezTo>
                      <a:cubicBezTo>
                        <a:pt x="3977017" y="774576"/>
                        <a:pt x="3967492" y="1217186"/>
                        <a:pt x="3967492" y="1659795"/>
                      </a:cubicBezTo>
                      <a:cubicBezTo>
                        <a:pt x="3967492" y="1843135"/>
                        <a:pt x="3818865" y="1991762"/>
                        <a:pt x="3635525" y="1991762"/>
                      </a:cubicBezTo>
                      <a:lnTo>
                        <a:pt x="331967" y="1991762"/>
                      </a:lnTo>
                      <a:cubicBezTo>
                        <a:pt x="148627" y="1991762"/>
                        <a:pt x="0" y="1843135"/>
                        <a:pt x="0" y="1659795"/>
                      </a:cubicBezTo>
                      <a:lnTo>
                        <a:pt x="0" y="331967"/>
                      </a:lnTo>
                      <a:close/>
                    </a:path>
                  </a:pathLst>
                </a:custGeom>
                <a:solidFill>
                  <a:srgbClr val="358F8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dirty="0"/>
                    <a:t>     </a:t>
                  </a:r>
                  <a:endParaRPr lang="es-VE" dirty="0"/>
                </a:p>
              </p:txBody>
            </p:sp>
            <p:sp>
              <p:nvSpPr>
                <p:cNvPr id="24" name="Rectángulo: esquinas redondeadas 23">
                  <a:extLst>
                    <a:ext uri="{FF2B5EF4-FFF2-40B4-BE49-F238E27FC236}">
                      <a16:creationId xmlns:a16="http://schemas.microsoft.com/office/drawing/2014/main" id="{2E8FCE64-9DB6-ECFC-1DF5-DCB010394C1F}"/>
                    </a:ext>
                  </a:extLst>
                </p:cNvPr>
                <p:cNvSpPr/>
                <p:nvPr/>
              </p:nvSpPr>
              <p:spPr>
                <a:xfrm>
                  <a:off x="-2829774" y="2744001"/>
                  <a:ext cx="5448300" cy="1476375"/>
                </a:xfrm>
                <a:prstGeom prst="roundRect">
                  <a:avLst/>
                </a:prstGeom>
                <a:solidFill>
                  <a:srgbClr val="67B99A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</p:grp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ADB20F84-B33D-B5B5-8C13-DE636CF38A26}"/>
              </a:ext>
            </a:extLst>
          </p:cNvPr>
          <p:cNvGrpSpPr/>
          <p:nvPr/>
        </p:nvGrpSpPr>
        <p:grpSpPr>
          <a:xfrm>
            <a:off x="4402921" y="1606042"/>
            <a:ext cx="3593338" cy="3677601"/>
            <a:chOff x="4402921" y="1606042"/>
            <a:chExt cx="3593338" cy="3677601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81A03D06-4416-E2B6-4EEA-221BFE096E2F}"/>
                </a:ext>
              </a:extLst>
            </p:cNvPr>
            <p:cNvSpPr/>
            <p:nvPr/>
          </p:nvSpPr>
          <p:spPr>
            <a:xfrm>
              <a:off x="4402921" y="1606042"/>
              <a:ext cx="3593338" cy="3677601"/>
            </a:xfrm>
            <a:prstGeom prst="ellipse">
              <a:avLst/>
            </a:prstGeom>
            <a:solidFill>
              <a:srgbClr val="0366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19EA4D1A-89A2-919F-9596-9D316A505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0333" y="1768220"/>
              <a:ext cx="3398514" cy="33985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782817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CD747-287B-C7F4-2B13-8B45F97F8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FC5F25A1-89E6-D1CD-A055-E2724EBF4D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74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246DF1B-4B76-CA69-9E14-91620836A075}"/>
              </a:ext>
            </a:extLst>
          </p:cNvPr>
          <p:cNvSpPr/>
          <p:nvPr/>
        </p:nvSpPr>
        <p:spPr>
          <a:xfrm>
            <a:off x="-1" y="0"/>
            <a:ext cx="12207089" cy="6858000"/>
          </a:xfrm>
          <a:prstGeom prst="rect">
            <a:avLst/>
          </a:prstGeom>
          <a:solidFill>
            <a:srgbClr val="03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u="sng" dirty="0"/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B2E3BF76-18CA-FBFB-6D2E-1283FF17434C}"/>
              </a:ext>
            </a:extLst>
          </p:cNvPr>
          <p:cNvGrpSpPr/>
          <p:nvPr/>
        </p:nvGrpSpPr>
        <p:grpSpPr>
          <a:xfrm>
            <a:off x="3078178" y="2471596"/>
            <a:ext cx="6138250" cy="1991762"/>
            <a:chOff x="3078178" y="2471596"/>
            <a:chExt cx="6138250" cy="1991762"/>
          </a:xfrm>
        </p:grpSpPr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76B3351F-A8F4-1ECA-F285-7583D591FD5E}"/>
                </a:ext>
              </a:extLst>
            </p:cNvPr>
            <p:cNvSpPr/>
            <p:nvPr/>
          </p:nvSpPr>
          <p:spPr>
            <a:xfrm>
              <a:off x="3078178" y="2471596"/>
              <a:ext cx="6138250" cy="1991762"/>
            </a:xfrm>
            <a:prstGeom prst="roundRect">
              <a:avLst/>
            </a:prstGeom>
            <a:solidFill>
              <a:srgbClr val="358F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9F294329-7DA6-0BD8-08C7-3077CB00EFAF}"/>
                </a:ext>
              </a:extLst>
            </p:cNvPr>
            <p:cNvSpPr/>
            <p:nvPr/>
          </p:nvSpPr>
          <p:spPr>
            <a:xfrm>
              <a:off x="3286408" y="2679826"/>
              <a:ext cx="5703683" cy="1530035"/>
            </a:xfrm>
            <a:prstGeom prst="roundRect">
              <a:avLst/>
            </a:prstGeom>
            <a:solidFill>
              <a:srgbClr val="67B99A"/>
            </a:solidFill>
            <a:ln>
              <a:solidFill>
                <a:srgbClr val="0424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746E1AA1-0E83-D95D-8DAB-93D591CDD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326" y="2942753"/>
            <a:ext cx="4619348" cy="972494"/>
          </a:xfrm>
          <a:prstGeom prst="rect">
            <a:avLst/>
          </a:prstGeom>
        </p:spPr>
      </p:pic>
      <p:grpSp>
        <p:nvGrpSpPr>
          <p:cNvPr id="34" name="Grupo 33">
            <a:extLst>
              <a:ext uri="{FF2B5EF4-FFF2-40B4-BE49-F238E27FC236}">
                <a16:creationId xmlns:a16="http://schemas.microsoft.com/office/drawing/2014/main" id="{00A31174-E41A-C182-FC6E-0C9721BF332A}"/>
              </a:ext>
            </a:extLst>
          </p:cNvPr>
          <p:cNvGrpSpPr/>
          <p:nvPr/>
        </p:nvGrpSpPr>
        <p:grpSpPr>
          <a:xfrm>
            <a:off x="-2829774" y="307818"/>
            <a:ext cx="17954154" cy="6348742"/>
            <a:chOff x="-2829774" y="307818"/>
            <a:chExt cx="17954154" cy="6348742"/>
          </a:xfrm>
        </p:grpSpPr>
        <p:grpSp>
          <p:nvGrpSpPr>
            <p:cNvPr id="30" name="Grupo 29">
              <a:extLst>
                <a:ext uri="{FF2B5EF4-FFF2-40B4-BE49-F238E27FC236}">
                  <a16:creationId xmlns:a16="http://schemas.microsoft.com/office/drawing/2014/main" id="{5A64EBF3-827A-C56B-277D-BB4A8C822A6A}"/>
                </a:ext>
              </a:extLst>
            </p:cNvPr>
            <p:cNvGrpSpPr/>
            <p:nvPr/>
          </p:nvGrpSpPr>
          <p:grpSpPr>
            <a:xfrm>
              <a:off x="6325355" y="4664798"/>
              <a:ext cx="5881734" cy="1991762"/>
              <a:chOff x="6325355" y="4664798"/>
              <a:chExt cx="5881734" cy="1991762"/>
            </a:xfrm>
          </p:grpSpPr>
          <p:sp>
            <p:nvSpPr>
              <p:cNvPr id="15" name="Rectángulo: esquinas redondeadas 14">
                <a:extLst>
                  <a:ext uri="{FF2B5EF4-FFF2-40B4-BE49-F238E27FC236}">
                    <a16:creationId xmlns:a16="http://schemas.microsoft.com/office/drawing/2014/main" id="{72505631-C114-C7AE-5FCE-8082EE19B8B4}"/>
                  </a:ext>
                </a:extLst>
              </p:cNvPr>
              <p:cNvSpPr/>
              <p:nvPr/>
            </p:nvSpPr>
            <p:spPr>
              <a:xfrm>
                <a:off x="6325355" y="4664798"/>
                <a:ext cx="5881734" cy="1991762"/>
              </a:xfrm>
              <a:prstGeom prst="roundRect">
                <a:avLst/>
              </a:prstGeom>
              <a:solidFill>
                <a:srgbClr val="358F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18" name="Rectángulo: esquinas redondeadas 17">
                <a:extLst>
                  <a:ext uri="{FF2B5EF4-FFF2-40B4-BE49-F238E27FC236}">
                    <a16:creationId xmlns:a16="http://schemas.microsoft.com/office/drawing/2014/main" id="{70061E08-52F0-5FEA-D721-1F7BB8381A94}"/>
                  </a:ext>
                </a:extLst>
              </p:cNvPr>
              <p:cNvSpPr/>
              <p:nvPr/>
            </p:nvSpPr>
            <p:spPr>
              <a:xfrm>
                <a:off x="6562725" y="4933950"/>
                <a:ext cx="5448300" cy="1476375"/>
              </a:xfrm>
              <a:prstGeom prst="roundRect">
                <a:avLst/>
              </a:prstGeom>
              <a:solidFill>
                <a:srgbClr val="67B99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</p:grpSp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07F60242-09B7-3693-C7C8-1040AE3C5C99}"/>
                </a:ext>
              </a:extLst>
            </p:cNvPr>
            <p:cNvGrpSpPr/>
            <p:nvPr/>
          </p:nvGrpSpPr>
          <p:grpSpPr>
            <a:xfrm>
              <a:off x="0" y="4664798"/>
              <a:ext cx="6138250" cy="1991762"/>
              <a:chOff x="0" y="4664798"/>
              <a:chExt cx="6138250" cy="1991762"/>
            </a:xfrm>
          </p:grpSpPr>
          <p:sp>
            <p:nvSpPr>
              <p:cNvPr id="14" name="Rectángulo: esquinas redondeadas 13">
                <a:extLst>
                  <a:ext uri="{FF2B5EF4-FFF2-40B4-BE49-F238E27FC236}">
                    <a16:creationId xmlns:a16="http://schemas.microsoft.com/office/drawing/2014/main" id="{F86F1C32-145F-1475-7FB9-AEBDE8D5809A}"/>
                  </a:ext>
                </a:extLst>
              </p:cNvPr>
              <p:cNvSpPr/>
              <p:nvPr/>
            </p:nvSpPr>
            <p:spPr>
              <a:xfrm>
                <a:off x="0" y="4664798"/>
                <a:ext cx="6138250" cy="1991762"/>
              </a:xfrm>
              <a:prstGeom prst="roundRect">
                <a:avLst/>
              </a:prstGeom>
              <a:solidFill>
                <a:srgbClr val="358F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19" name="Rectángulo: esquinas redondeadas 18">
                <a:extLst>
                  <a:ext uri="{FF2B5EF4-FFF2-40B4-BE49-F238E27FC236}">
                    <a16:creationId xmlns:a16="http://schemas.microsoft.com/office/drawing/2014/main" id="{35258FCD-D734-A22B-DD99-85971B14B85C}"/>
                  </a:ext>
                </a:extLst>
              </p:cNvPr>
              <p:cNvSpPr/>
              <p:nvPr/>
            </p:nvSpPr>
            <p:spPr>
              <a:xfrm>
                <a:off x="180974" y="4933950"/>
                <a:ext cx="5724525" cy="1476375"/>
              </a:xfrm>
              <a:prstGeom prst="roundRect">
                <a:avLst/>
              </a:prstGeom>
              <a:solidFill>
                <a:srgbClr val="67B99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</p:grpSp>
        <p:grpSp>
          <p:nvGrpSpPr>
            <p:cNvPr id="33" name="Grupo 32">
              <a:extLst>
                <a:ext uri="{FF2B5EF4-FFF2-40B4-BE49-F238E27FC236}">
                  <a16:creationId xmlns:a16="http://schemas.microsoft.com/office/drawing/2014/main" id="{560091C3-2CC2-5EC4-B57E-A212439939F3}"/>
                </a:ext>
              </a:extLst>
            </p:cNvPr>
            <p:cNvGrpSpPr/>
            <p:nvPr/>
          </p:nvGrpSpPr>
          <p:grpSpPr>
            <a:xfrm>
              <a:off x="-2829774" y="307818"/>
              <a:ext cx="17954154" cy="4155540"/>
              <a:chOff x="-2829774" y="307818"/>
              <a:chExt cx="17954154" cy="4155540"/>
            </a:xfrm>
          </p:grpSpPr>
          <p:grpSp>
            <p:nvGrpSpPr>
              <p:cNvPr id="32" name="Grupo 31">
                <a:extLst>
                  <a:ext uri="{FF2B5EF4-FFF2-40B4-BE49-F238E27FC236}">
                    <a16:creationId xmlns:a16="http://schemas.microsoft.com/office/drawing/2014/main" id="{81774C45-A1FA-8031-3A4E-E8F6DC2B344E}"/>
                  </a:ext>
                </a:extLst>
              </p:cNvPr>
              <p:cNvGrpSpPr/>
              <p:nvPr/>
            </p:nvGrpSpPr>
            <p:grpSpPr>
              <a:xfrm>
                <a:off x="0" y="307818"/>
                <a:ext cx="12192000" cy="1991762"/>
                <a:chOff x="0" y="307818"/>
                <a:chExt cx="12192000" cy="1991762"/>
              </a:xfrm>
            </p:grpSpPr>
            <p:grpSp>
              <p:nvGrpSpPr>
                <p:cNvPr id="25" name="Grupo 24">
                  <a:extLst>
                    <a:ext uri="{FF2B5EF4-FFF2-40B4-BE49-F238E27FC236}">
                      <a16:creationId xmlns:a16="http://schemas.microsoft.com/office/drawing/2014/main" id="{B1FED729-46A4-4165-1EE7-4BD45D45C6A2}"/>
                    </a:ext>
                  </a:extLst>
                </p:cNvPr>
                <p:cNvGrpSpPr/>
                <p:nvPr/>
              </p:nvGrpSpPr>
              <p:grpSpPr>
                <a:xfrm>
                  <a:off x="0" y="307818"/>
                  <a:ext cx="6138250" cy="1991762"/>
                  <a:chOff x="0" y="307818"/>
                  <a:chExt cx="6138250" cy="1991762"/>
                </a:xfrm>
              </p:grpSpPr>
              <p:sp>
                <p:nvSpPr>
                  <p:cNvPr id="16" name="Rectángulo: esquinas redondeadas 15">
                    <a:extLst>
                      <a:ext uri="{FF2B5EF4-FFF2-40B4-BE49-F238E27FC236}">
                        <a16:creationId xmlns:a16="http://schemas.microsoft.com/office/drawing/2014/main" id="{77D7CB4E-2F29-AF57-E5D5-0C64B3063696}"/>
                      </a:ext>
                    </a:extLst>
                  </p:cNvPr>
                  <p:cNvSpPr/>
                  <p:nvPr/>
                </p:nvSpPr>
                <p:spPr>
                  <a:xfrm>
                    <a:off x="0" y="307818"/>
                    <a:ext cx="6138250" cy="1991762"/>
                  </a:xfrm>
                  <a:prstGeom prst="roundRect">
                    <a:avLst/>
                  </a:prstGeom>
                  <a:solidFill>
                    <a:srgbClr val="358F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VE"/>
                  </a:p>
                </p:txBody>
              </p:sp>
              <p:sp>
                <p:nvSpPr>
                  <p:cNvPr id="21" name="Rectángulo: esquinas redondeadas 20">
                    <a:extLst>
                      <a:ext uri="{FF2B5EF4-FFF2-40B4-BE49-F238E27FC236}">
                        <a16:creationId xmlns:a16="http://schemas.microsoft.com/office/drawing/2014/main" id="{45EE6292-C5E8-5DC9-AD85-4E6C8F70D38A}"/>
                      </a:ext>
                    </a:extLst>
                  </p:cNvPr>
                  <p:cNvSpPr/>
                  <p:nvPr/>
                </p:nvSpPr>
                <p:spPr>
                  <a:xfrm>
                    <a:off x="180973" y="565511"/>
                    <a:ext cx="5724525" cy="1476375"/>
                  </a:xfrm>
                  <a:prstGeom prst="roundRect">
                    <a:avLst/>
                  </a:prstGeom>
                  <a:solidFill>
                    <a:srgbClr val="67B99A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VE"/>
                  </a:p>
                </p:txBody>
              </p:sp>
            </p:grpSp>
            <p:grpSp>
              <p:nvGrpSpPr>
                <p:cNvPr id="26" name="Grupo 25">
                  <a:extLst>
                    <a:ext uri="{FF2B5EF4-FFF2-40B4-BE49-F238E27FC236}">
                      <a16:creationId xmlns:a16="http://schemas.microsoft.com/office/drawing/2014/main" id="{5715C140-B542-130E-759B-7F40780B64C6}"/>
                    </a:ext>
                  </a:extLst>
                </p:cNvPr>
                <p:cNvGrpSpPr/>
                <p:nvPr/>
              </p:nvGrpSpPr>
              <p:grpSpPr>
                <a:xfrm>
                  <a:off x="6310266" y="307818"/>
                  <a:ext cx="5881734" cy="1991762"/>
                  <a:chOff x="6310266" y="307818"/>
                  <a:chExt cx="5881734" cy="1991762"/>
                </a:xfrm>
              </p:grpSpPr>
              <p:sp>
                <p:nvSpPr>
                  <p:cNvPr id="17" name="Rectángulo: esquinas redondeadas 16">
                    <a:extLst>
                      <a:ext uri="{FF2B5EF4-FFF2-40B4-BE49-F238E27FC236}">
                        <a16:creationId xmlns:a16="http://schemas.microsoft.com/office/drawing/2014/main" id="{DBB02FF4-3D4D-CA25-17B4-E9766DA61528}"/>
                      </a:ext>
                    </a:extLst>
                  </p:cNvPr>
                  <p:cNvSpPr/>
                  <p:nvPr/>
                </p:nvSpPr>
                <p:spPr>
                  <a:xfrm>
                    <a:off x="6310266" y="307818"/>
                    <a:ext cx="5881734" cy="1991762"/>
                  </a:xfrm>
                  <a:prstGeom prst="roundRect">
                    <a:avLst/>
                  </a:prstGeom>
                  <a:solidFill>
                    <a:srgbClr val="358F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VE"/>
                  </a:p>
                </p:txBody>
              </p:sp>
              <p:sp>
                <p:nvSpPr>
                  <p:cNvPr id="22" name="Rectángulo: esquinas redondeadas 21">
                    <a:extLst>
                      <a:ext uri="{FF2B5EF4-FFF2-40B4-BE49-F238E27FC236}">
                        <a16:creationId xmlns:a16="http://schemas.microsoft.com/office/drawing/2014/main" id="{40369D10-1AE0-3973-43C1-1564105143B3}"/>
                      </a:ext>
                    </a:extLst>
                  </p:cNvPr>
                  <p:cNvSpPr/>
                  <p:nvPr/>
                </p:nvSpPr>
                <p:spPr>
                  <a:xfrm>
                    <a:off x="6526983" y="565511"/>
                    <a:ext cx="5448300" cy="1476375"/>
                  </a:xfrm>
                  <a:prstGeom prst="roundRect">
                    <a:avLst/>
                  </a:prstGeom>
                  <a:solidFill>
                    <a:srgbClr val="67B99A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VE"/>
                  </a:p>
                </p:txBody>
              </p:sp>
            </p:grpSp>
          </p:grpSp>
          <p:grpSp>
            <p:nvGrpSpPr>
              <p:cNvPr id="28" name="Grupo 27">
                <a:extLst>
                  <a:ext uri="{FF2B5EF4-FFF2-40B4-BE49-F238E27FC236}">
                    <a16:creationId xmlns:a16="http://schemas.microsoft.com/office/drawing/2014/main" id="{0FAE8940-4B27-CA34-0120-4A3F04A8ACD6}"/>
                  </a:ext>
                </a:extLst>
              </p:cNvPr>
              <p:cNvGrpSpPr/>
              <p:nvPr/>
            </p:nvGrpSpPr>
            <p:grpSpPr>
              <a:xfrm>
                <a:off x="9424658" y="2433119"/>
                <a:ext cx="5699722" cy="1991762"/>
                <a:chOff x="9424658" y="2433119"/>
                <a:chExt cx="5699722" cy="1991762"/>
              </a:xfrm>
            </p:grpSpPr>
            <p:sp>
              <p:nvSpPr>
                <p:cNvPr id="12" name="Rectángulo: esquinas redondeadas 11">
                  <a:extLst>
                    <a:ext uri="{FF2B5EF4-FFF2-40B4-BE49-F238E27FC236}">
                      <a16:creationId xmlns:a16="http://schemas.microsoft.com/office/drawing/2014/main" id="{BFEDC233-C8E0-1272-76F5-7783366877A3}"/>
                    </a:ext>
                  </a:extLst>
                </p:cNvPr>
                <p:cNvSpPr/>
                <p:nvPr/>
              </p:nvSpPr>
              <p:spPr>
                <a:xfrm>
                  <a:off x="9424658" y="2433119"/>
                  <a:ext cx="3977923" cy="1991762"/>
                </a:xfrm>
                <a:custGeom>
                  <a:avLst/>
                  <a:gdLst>
                    <a:gd name="csX0" fmla="*/ 0 w 3967492"/>
                    <a:gd name="csY0" fmla="*/ 331967 h 1991762"/>
                    <a:gd name="csX1" fmla="*/ 331967 w 3967492"/>
                    <a:gd name="csY1" fmla="*/ 0 h 1991762"/>
                    <a:gd name="csX2" fmla="*/ 3635525 w 3967492"/>
                    <a:gd name="csY2" fmla="*/ 0 h 1991762"/>
                    <a:gd name="csX3" fmla="*/ 3967492 w 3967492"/>
                    <a:gd name="csY3" fmla="*/ 331967 h 1991762"/>
                    <a:gd name="csX4" fmla="*/ 3967492 w 3967492"/>
                    <a:gd name="csY4" fmla="*/ 1659795 h 1991762"/>
                    <a:gd name="csX5" fmla="*/ 3635525 w 3967492"/>
                    <a:gd name="csY5" fmla="*/ 1991762 h 1991762"/>
                    <a:gd name="csX6" fmla="*/ 331967 w 3967492"/>
                    <a:gd name="csY6" fmla="*/ 1991762 h 1991762"/>
                    <a:gd name="csX7" fmla="*/ 0 w 3967492"/>
                    <a:gd name="csY7" fmla="*/ 1659795 h 1991762"/>
                    <a:gd name="csX8" fmla="*/ 0 w 3967492"/>
                    <a:gd name="csY8" fmla="*/ 331967 h 1991762"/>
                    <a:gd name="csX0" fmla="*/ 0 w 3977017"/>
                    <a:gd name="csY0" fmla="*/ 331967 h 1991762"/>
                    <a:gd name="csX1" fmla="*/ 331967 w 3977017"/>
                    <a:gd name="csY1" fmla="*/ 0 h 1991762"/>
                    <a:gd name="csX2" fmla="*/ 3635525 w 3977017"/>
                    <a:gd name="csY2" fmla="*/ 0 h 1991762"/>
                    <a:gd name="csX3" fmla="*/ 3977017 w 3977017"/>
                    <a:gd name="csY3" fmla="*/ 331967 h 1991762"/>
                    <a:gd name="csX4" fmla="*/ 3967492 w 3977017"/>
                    <a:gd name="csY4" fmla="*/ 1659795 h 1991762"/>
                    <a:gd name="csX5" fmla="*/ 3635525 w 3977017"/>
                    <a:gd name="csY5" fmla="*/ 1991762 h 1991762"/>
                    <a:gd name="csX6" fmla="*/ 331967 w 3977017"/>
                    <a:gd name="csY6" fmla="*/ 1991762 h 1991762"/>
                    <a:gd name="csX7" fmla="*/ 0 w 3977017"/>
                    <a:gd name="csY7" fmla="*/ 1659795 h 1991762"/>
                    <a:gd name="csX8" fmla="*/ 0 w 3977017"/>
                    <a:gd name="csY8" fmla="*/ 331967 h 1991762"/>
                    <a:gd name="csX0" fmla="*/ 0 w 3977923"/>
                    <a:gd name="csY0" fmla="*/ 331967 h 1991762"/>
                    <a:gd name="csX1" fmla="*/ 331967 w 3977923"/>
                    <a:gd name="csY1" fmla="*/ 0 h 1991762"/>
                    <a:gd name="csX2" fmla="*/ 3816500 w 3977923"/>
                    <a:gd name="csY2" fmla="*/ 0 h 1991762"/>
                    <a:gd name="csX3" fmla="*/ 3977017 w 3977923"/>
                    <a:gd name="csY3" fmla="*/ 331967 h 1991762"/>
                    <a:gd name="csX4" fmla="*/ 3967492 w 3977923"/>
                    <a:gd name="csY4" fmla="*/ 1659795 h 1991762"/>
                    <a:gd name="csX5" fmla="*/ 3635525 w 3977923"/>
                    <a:gd name="csY5" fmla="*/ 1991762 h 1991762"/>
                    <a:gd name="csX6" fmla="*/ 331967 w 3977923"/>
                    <a:gd name="csY6" fmla="*/ 1991762 h 1991762"/>
                    <a:gd name="csX7" fmla="*/ 0 w 3977923"/>
                    <a:gd name="csY7" fmla="*/ 1659795 h 1991762"/>
                    <a:gd name="csX8" fmla="*/ 0 w 3977923"/>
                    <a:gd name="csY8" fmla="*/ 331967 h 199176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</a:cxnLst>
                  <a:rect l="l" t="t" r="r" b="b"/>
                  <a:pathLst>
                    <a:path w="3977923" h="1991762">
                      <a:moveTo>
                        <a:pt x="0" y="331967"/>
                      </a:moveTo>
                      <a:cubicBezTo>
                        <a:pt x="0" y="148627"/>
                        <a:pt x="148627" y="0"/>
                        <a:pt x="331967" y="0"/>
                      </a:cubicBezTo>
                      <a:lnTo>
                        <a:pt x="3816500" y="0"/>
                      </a:lnTo>
                      <a:cubicBezTo>
                        <a:pt x="3999840" y="0"/>
                        <a:pt x="3977017" y="148627"/>
                        <a:pt x="3977017" y="331967"/>
                      </a:cubicBezTo>
                      <a:cubicBezTo>
                        <a:pt x="3977017" y="774576"/>
                        <a:pt x="3967492" y="1217186"/>
                        <a:pt x="3967492" y="1659795"/>
                      </a:cubicBezTo>
                      <a:cubicBezTo>
                        <a:pt x="3967492" y="1843135"/>
                        <a:pt x="3818865" y="1991762"/>
                        <a:pt x="3635525" y="1991762"/>
                      </a:cubicBezTo>
                      <a:lnTo>
                        <a:pt x="331967" y="1991762"/>
                      </a:lnTo>
                      <a:cubicBezTo>
                        <a:pt x="148627" y="1991762"/>
                        <a:pt x="0" y="1843135"/>
                        <a:pt x="0" y="1659795"/>
                      </a:cubicBezTo>
                      <a:lnTo>
                        <a:pt x="0" y="331967"/>
                      </a:lnTo>
                      <a:close/>
                    </a:path>
                  </a:pathLst>
                </a:custGeom>
                <a:solidFill>
                  <a:srgbClr val="358F8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dirty="0"/>
                    <a:t>     </a:t>
                  </a:r>
                  <a:endParaRPr lang="es-VE" dirty="0"/>
                </a:p>
              </p:txBody>
            </p:sp>
            <p:sp>
              <p:nvSpPr>
                <p:cNvPr id="23" name="Rectángulo: esquinas redondeadas 22">
                  <a:extLst>
                    <a:ext uri="{FF2B5EF4-FFF2-40B4-BE49-F238E27FC236}">
                      <a16:creationId xmlns:a16="http://schemas.microsoft.com/office/drawing/2014/main" id="{3EC9FE79-BC2D-0B40-325A-6BD7673DF5E1}"/>
                    </a:ext>
                  </a:extLst>
                </p:cNvPr>
                <p:cNvSpPr/>
                <p:nvPr/>
              </p:nvSpPr>
              <p:spPr>
                <a:xfrm>
                  <a:off x="9676080" y="2690812"/>
                  <a:ext cx="5448300" cy="1476375"/>
                </a:xfrm>
                <a:prstGeom prst="roundRect">
                  <a:avLst/>
                </a:prstGeom>
                <a:solidFill>
                  <a:srgbClr val="67B99A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grpSp>
            <p:nvGrpSpPr>
              <p:cNvPr id="27" name="Grupo 26">
                <a:extLst>
                  <a:ext uri="{FF2B5EF4-FFF2-40B4-BE49-F238E27FC236}">
                    <a16:creationId xmlns:a16="http://schemas.microsoft.com/office/drawing/2014/main" id="{6365B311-CC94-B3DC-1CEC-AE65278ED8D9}"/>
                  </a:ext>
                </a:extLst>
              </p:cNvPr>
              <p:cNvGrpSpPr/>
              <p:nvPr/>
            </p:nvGrpSpPr>
            <p:grpSpPr>
              <a:xfrm>
                <a:off x="-2829774" y="2471596"/>
                <a:ext cx="5698816" cy="1991762"/>
                <a:chOff x="-2829774" y="2471596"/>
                <a:chExt cx="5698816" cy="1991762"/>
              </a:xfrm>
            </p:grpSpPr>
            <p:sp>
              <p:nvSpPr>
                <p:cNvPr id="13" name="Rectángulo: esquinas redondeadas 11">
                  <a:extLst>
                    <a:ext uri="{FF2B5EF4-FFF2-40B4-BE49-F238E27FC236}">
                      <a16:creationId xmlns:a16="http://schemas.microsoft.com/office/drawing/2014/main" id="{71796C7F-23F5-9EE9-8631-7797C36BE060}"/>
                    </a:ext>
                  </a:extLst>
                </p:cNvPr>
                <p:cNvSpPr/>
                <p:nvPr/>
              </p:nvSpPr>
              <p:spPr>
                <a:xfrm>
                  <a:off x="-1107975" y="2471596"/>
                  <a:ext cx="3977017" cy="1991762"/>
                </a:xfrm>
                <a:custGeom>
                  <a:avLst/>
                  <a:gdLst>
                    <a:gd name="csX0" fmla="*/ 0 w 3967492"/>
                    <a:gd name="csY0" fmla="*/ 331967 h 1991762"/>
                    <a:gd name="csX1" fmla="*/ 331967 w 3967492"/>
                    <a:gd name="csY1" fmla="*/ 0 h 1991762"/>
                    <a:gd name="csX2" fmla="*/ 3635525 w 3967492"/>
                    <a:gd name="csY2" fmla="*/ 0 h 1991762"/>
                    <a:gd name="csX3" fmla="*/ 3967492 w 3967492"/>
                    <a:gd name="csY3" fmla="*/ 331967 h 1991762"/>
                    <a:gd name="csX4" fmla="*/ 3967492 w 3967492"/>
                    <a:gd name="csY4" fmla="*/ 1659795 h 1991762"/>
                    <a:gd name="csX5" fmla="*/ 3635525 w 3967492"/>
                    <a:gd name="csY5" fmla="*/ 1991762 h 1991762"/>
                    <a:gd name="csX6" fmla="*/ 331967 w 3967492"/>
                    <a:gd name="csY6" fmla="*/ 1991762 h 1991762"/>
                    <a:gd name="csX7" fmla="*/ 0 w 3967492"/>
                    <a:gd name="csY7" fmla="*/ 1659795 h 1991762"/>
                    <a:gd name="csX8" fmla="*/ 0 w 3967492"/>
                    <a:gd name="csY8" fmla="*/ 331967 h 1991762"/>
                    <a:gd name="csX0" fmla="*/ 0 w 3977017"/>
                    <a:gd name="csY0" fmla="*/ 331967 h 1991762"/>
                    <a:gd name="csX1" fmla="*/ 331967 w 3977017"/>
                    <a:gd name="csY1" fmla="*/ 0 h 1991762"/>
                    <a:gd name="csX2" fmla="*/ 3635525 w 3977017"/>
                    <a:gd name="csY2" fmla="*/ 0 h 1991762"/>
                    <a:gd name="csX3" fmla="*/ 3977017 w 3977017"/>
                    <a:gd name="csY3" fmla="*/ 331967 h 1991762"/>
                    <a:gd name="csX4" fmla="*/ 3967492 w 3977017"/>
                    <a:gd name="csY4" fmla="*/ 1659795 h 1991762"/>
                    <a:gd name="csX5" fmla="*/ 3635525 w 3977017"/>
                    <a:gd name="csY5" fmla="*/ 1991762 h 1991762"/>
                    <a:gd name="csX6" fmla="*/ 331967 w 3977017"/>
                    <a:gd name="csY6" fmla="*/ 1991762 h 1991762"/>
                    <a:gd name="csX7" fmla="*/ 0 w 3977017"/>
                    <a:gd name="csY7" fmla="*/ 1659795 h 1991762"/>
                    <a:gd name="csX8" fmla="*/ 0 w 3977017"/>
                    <a:gd name="csY8" fmla="*/ 331967 h 1991762"/>
                    <a:gd name="csX0" fmla="*/ 0 w 3977923"/>
                    <a:gd name="csY0" fmla="*/ 331967 h 1991762"/>
                    <a:gd name="csX1" fmla="*/ 331967 w 3977923"/>
                    <a:gd name="csY1" fmla="*/ 0 h 1991762"/>
                    <a:gd name="csX2" fmla="*/ 3816500 w 3977923"/>
                    <a:gd name="csY2" fmla="*/ 0 h 1991762"/>
                    <a:gd name="csX3" fmla="*/ 3977017 w 3977923"/>
                    <a:gd name="csY3" fmla="*/ 331967 h 1991762"/>
                    <a:gd name="csX4" fmla="*/ 3967492 w 3977923"/>
                    <a:gd name="csY4" fmla="*/ 1659795 h 1991762"/>
                    <a:gd name="csX5" fmla="*/ 3635525 w 3977923"/>
                    <a:gd name="csY5" fmla="*/ 1991762 h 1991762"/>
                    <a:gd name="csX6" fmla="*/ 331967 w 3977923"/>
                    <a:gd name="csY6" fmla="*/ 1991762 h 1991762"/>
                    <a:gd name="csX7" fmla="*/ 0 w 3977923"/>
                    <a:gd name="csY7" fmla="*/ 1659795 h 1991762"/>
                    <a:gd name="csX8" fmla="*/ 0 w 3977923"/>
                    <a:gd name="csY8" fmla="*/ 331967 h 1991762"/>
                    <a:gd name="csX0" fmla="*/ 0 w 3977017"/>
                    <a:gd name="csY0" fmla="*/ 331967 h 1991762"/>
                    <a:gd name="csX1" fmla="*/ 331967 w 3977017"/>
                    <a:gd name="csY1" fmla="*/ 0 h 1991762"/>
                    <a:gd name="csX2" fmla="*/ 3633620 w 3977017"/>
                    <a:gd name="csY2" fmla="*/ 0 h 1991762"/>
                    <a:gd name="csX3" fmla="*/ 3977017 w 3977017"/>
                    <a:gd name="csY3" fmla="*/ 331967 h 1991762"/>
                    <a:gd name="csX4" fmla="*/ 3967492 w 3977017"/>
                    <a:gd name="csY4" fmla="*/ 1659795 h 1991762"/>
                    <a:gd name="csX5" fmla="*/ 3635525 w 3977017"/>
                    <a:gd name="csY5" fmla="*/ 1991762 h 1991762"/>
                    <a:gd name="csX6" fmla="*/ 331967 w 3977017"/>
                    <a:gd name="csY6" fmla="*/ 1991762 h 1991762"/>
                    <a:gd name="csX7" fmla="*/ 0 w 3977017"/>
                    <a:gd name="csY7" fmla="*/ 1659795 h 1991762"/>
                    <a:gd name="csX8" fmla="*/ 0 w 3977017"/>
                    <a:gd name="csY8" fmla="*/ 331967 h 1991762"/>
                    <a:gd name="csX0" fmla="*/ 0 w 3977017"/>
                    <a:gd name="csY0" fmla="*/ 331967 h 1991762"/>
                    <a:gd name="csX1" fmla="*/ 331967 w 3977017"/>
                    <a:gd name="csY1" fmla="*/ 0 h 1991762"/>
                    <a:gd name="csX2" fmla="*/ 3679340 w 3977017"/>
                    <a:gd name="csY2" fmla="*/ 0 h 1991762"/>
                    <a:gd name="csX3" fmla="*/ 3977017 w 3977017"/>
                    <a:gd name="csY3" fmla="*/ 331967 h 1991762"/>
                    <a:gd name="csX4" fmla="*/ 3967492 w 3977017"/>
                    <a:gd name="csY4" fmla="*/ 1659795 h 1991762"/>
                    <a:gd name="csX5" fmla="*/ 3635525 w 3977017"/>
                    <a:gd name="csY5" fmla="*/ 1991762 h 1991762"/>
                    <a:gd name="csX6" fmla="*/ 331967 w 3977017"/>
                    <a:gd name="csY6" fmla="*/ 1991762 h 1991762"/>
                    <a:gd name="csX7" fmla="*/ 0 w 3977017"/>
                    <a:gd name="csY7" fmla="*/ 1659795 h 1991762"/>
                    <a:gd name="csX8" fmla="*/ 0 w 3977017"/>
                    <a:gd name="csY8" fmla="*/ 331967 h 1991762"/>
                    <a:gd name="csX0" fmla="*/ 0 w 3977017"/>
                    <a:gd name="csY0" fmla="*/ 331967 h 1991762"/>
                    <a:gd name="csX1" fmla="*/ 331967 w 3977017"/>
                    <a:gd name="csY1" fmla="*/ 0 h 1991762"/>
                    <a:gd name="csX2" fmla="*/ 3626000 w 3977017"/>
                    <a:gd name="csY2" fmla="*/ 7620 h 1991762"/>
                    <a:gd name="csX3" fmla="*/ 3977017 w 3977017"/>
                    <a:gd name="csY3" fmla="*/ 331967 h 1991762"/>
                    <a:gd name="csX4" fmla="*/ 3967492 w 3977017"/>
                    <a:gd name="csY4" fmla="*/ 1659795 h 1991762"/>
                    <a:gd name="csX5" fmla="*/ 3635525 w 3977017"/>
                    <a:gd name="csY5" fmla="*/ 1991762 h 1991762"/>
                    <a:gd name="csX6" fmla="*/ 331967 w 3977017"/>
                    <a:gd name="csY6" fmla="*/ 1991762 h 1991762"/>
                    <a:gd name="csX7" fmla="*/ 0 w 3977017"/>
                    <a:gd name="csY7" fmla="*/ 1659795 h 1991762"/>
                    <a:gd name="csX8" fmla="*/ 0 w 3977017"/>
                    <a:gd name="csY8" fmla="*/ 331967 h 199176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</a:cxnLst>
                  <a:rect l="l" t="t" r="r" b="b"/>
                  <a:pathLst>
                    <a:path w="3977017" h="1991762">
                      <a:moveTo>
                        <a:pt x="0" y="331967"/>
                      </a:moveTo>
                      <a:cubicBezTo>
                        <a:pt x="0" y="148627"/>
                        <a:pt x="148627" y="0"/>
                        <a:pt x="331967" y="0"/>
                      </a:cubicBezTo>
                      <a:lnTo>
                        <a:pt x="3626000" y="7620"/>
                      </a:lnTo>
                      <a:cubicBezTo>
                        <a:pt x="3809340" y="7620"/>
                        <a:pt x="3977017" y="148627"/>
                        <a:pt x="3977017" y="331967"/>
                      </a:cubicBezTo>
                      <a:cubicBezTo>
                        <a:pt x="3977017" y="774576"/>
                        <a:pt x="3967492" y="1217186"/>
                        <a:pt x="3967492" y="1659795"/>
                      </a:cubicBezTo>
                      <a:cubicBezTo>
                        <a:pt x="3967492" y="1843135"/>
                        <a:pt x="3818865" y="1991762"/>
                        <a:pt x="3635525" y="1991762"/>
                      </a:cubicBezTo>
                      <a:lnTo>
                        <a:pt x="331967" y="1991762"/>
                      </a:lnTo>
                      <a:cubicBezTo>
                        <a:pt x="148627" y="1991762"/>
                        <a:pt x="0" y="1843135"/>
                        <a:pt x="0" y="1659795"/>
                      </a:cubicBezTo>
                      <a:lnTo>
                        <a:pt x="0" y="331967"/>
                      </a:lnTo>
                      <a:close/>
                    </a:path>
                  </a:pathLst>
                </a:custGeom>
                <a:solidFill>
                  <a:srgbClr val="358F8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dirty="0"/>
                    <a:t>     </a:t>
                  </a:r>
                  <a:endParaRPr lang="es-VE" dirty="0"/>
                </a:p>
              </p:txBody>
            </p:sp>
            <p:sp>
              <p:nvSpPr>
                <p:cNvPr id="24" name="Rectángulo: esquinas redondeadas 23">
                  <a:extLst>
                    <a:ext uri="{FF2B5EF4-FFF2-40B4-BE49-F238E27FC236}">
                      <a16:creationId xmlns:a16="http://schemas.microsoft.com/office/drawing/2014/main" id="{C8E248F3-96B2-9DFA-A6FE-286E4564E53F}"/>
                    </a:ext>
                  </a:extLst>
                </p:cNvPr>
                <p:cNvSpPr/>
                <p:nvPr/>
              </p:nvSpPr>
              <p:spPr>
                <a:xfrm>
                  <a:off x="-2829774" y="2744001"/>
                  <a:ext cx="5448300" cy="1476375"/>
                </a:xfrm>
                <a:prstGeom prst="roundRect">
                  <a:avLst/>
                </a:prstGeom>
                <a:solidFill>
                  <a:srgbClr val="67B99A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</p:grp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F1E66CDD-56C0-EAC3-E4E9-7D37C4C49140}"/>
              </a:ext>
            </a:extLst>
          </p:cNvPr>
          <p:cNvGrpSpPr/>
          <p:nvPr/>
        </p:nvGrpSpPr>
        <p:grpSpPr>
          <a:xfrm>
            <a:off x="12850235" y="5019199"/>
            <a:ext cx="3593338" cy="3677601"/>
            <a:chOff x="4402921" y="1606042"/>
            <a:chExt cx="3593338" cy="3677601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7F5EE0EA-A5DC-3626-FD57-F983F9D95D7E}"/>
                </a:ext>
              </a:extLst>
            </p:cNvPr>
            <p:cNvSpPr/>
            <p:nvPr/>
          </p:nvSpPr>
          <p:spPr>
            <a:xfrm>
              <a:off x="4402921" y="1606042"/>
              <a:ext cx="3593338" cy="3677601"/>
            </a:xfrm>
            <a:prstGeom prst="ellipse">
              <a:avLst/>
            </a:prstGeom>
            <a:solidFill>
              <a:srgbClr val="0366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504ADC7F-F707-3FD7-CA9D-0E8B3D6E1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0333" y="1768220"/>
              <a:ext cx="3398514" cy="33985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24203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866D5-7017-3EF0-64AE-D4A22D67F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0492430-BC07-1B19-9D90-F3E25F82C9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1313434-7EC5-05BE-D56A-29E9341912F0}"/>
              </a:ext>
            </a:extLst>
          </p:cNvPr>
          <p:cNvSpPr/>
          <p:nvPr/>
        </p:nvSpPr>
        <p:spPr>
          <a:xfrm>
            <a:off x="168442" y="192505"/>
            <a:ext cx="11863137" cy="6472990"/>
          </a:xfrm>
          <a:prstGeom prst="rect">
            <a:avLst/>
          </a:prstGeom>
          <a:solidFill>
            <a:srgbClr val="14746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37B2DF07-D58F-5F55-DE4B-1D63505A1CB1}"/>
              </a:ext>
            </a:extLst>
          </p:cNvPr>
          <p:cNvGrpSpPr/>
          <p:nvPr/>
        </p:nvGrpSpPr>
        <p:grpSpPr>
          <a:xfrm>
            <a:off x="-5267827" y="-2803358"/>
            <a:ext cx="5267827" cy="2803358"/>
            <a:chOff x="445168" y="433137"/>
            <a:chExt cx="5267827" cy="2803358"/>
          </a:xfrm>
        </p:grpSpPr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7708A9BA-2B95-2527-5DB6-7561B268E961}"/>
                </a:ext>
              </a:extLst>
            </p:cNvPr>
            <p:cNvSpPr/>
            <p:nvPr/>
          </p:nvSpPr>
          <p:spPr>
            <a:xfrm>
              <a:off x="587542" y="561474"/>
              <a:ext cx="5125453" cy="2675021"/>
            </a:xfrm>
            <a:prstGeom prst="roundRect">
              <a:avLst/>
            </a:prstGeom>
            <a:solidFill>
              <a:srgbClr val="0366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4D82C62B-7FA6-3A9C-4B59-03FDC2E6D034}"/>
                </a:ext>
              </a:extLst>
            </p:cNvPr>
            <p:cNvSpPr/>
            <p:nvPr/>
          </p:nvSpPr>
          <p:spPr>
            <a:xfrm>
              <a:off x="445168" y="433137"/>
              <a:ext cx="5125453" cy="2675021"/>
            </a:xfrm>
            <a:prstGeom prst="roundRect">
              <a:avLst/>
            </a:prstGeom>
            <a:solidFill>
              <a:srgbClr val="78C6A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A3A0C7C-9579-F937-C094-CF799C99D578}"/>
              </a:ext>
            </a:extLst>
          </p:cNvPr>
          <p:cNvGrpSpPr/>
          <p:nvPr/>
        </p:nvGrpSpPr>
        <p:grpSpPr>
          <a:xfrm>
            <a:off x="12192000" y="-2803358"/>
            <a:ext cx="5267826" cy="2763253"/>
            <a:chOff x="6479005" y="473242"/>
            <a:chExt cx="5267826" cy="2763253"/>
          </a:xfrm>
        </p:grpSpPr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8DCD46E4-FFD5-D22A-606B-04DDE35FADD4}"/>
                </a:ext>
              </a:extLst>
            </p:cNvPr>
            <p:cNvSpPr/>
            <p:nvPr/>
          </p:nvSpPr>
          <p:spPr>
            <a:xfrm>
              <a:off x="6479005" y="561474"/>
              <a:ext cx="5125453" cy="2675021"/>
            </a:xfrm>
            <a:prstGeom prst="roundRect">
              <a:avLst/>
            </a:prstGeom>
            <a:solidFill>
              <a:srgbClr val="0366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0DEB2D5B-B7CA-21AE-FE76-C39DC7633CB0}"/>
                </a:ext>
              </a:extLst>
            </p:cNvPr>
            <p:cNvSpPr/>
            <p:nvPr/>
          </p:nvSpPr>
          <p:spPr>
            <a:xfrm>
              <a:off x="6621378" y="473242"/>
              <a:ext cx="5125453" cy="2634916"/>
            </a:xfrm>
            <a:prstGeom prst="roundRect">
              <a:avLst/>
            </a:prstGeom>
            <a:solidFill>
              <a:srgbClr val="78C6A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34E07CEB-1BB1-8FB8-B782-782A6A95DAC6}"/>
              </a:ext>
            </a:extLst>
          </p:cNvPr>
          <p:cNvGrpSpPr/>
          <p:nvPr/>
        </p:nvGrpSpPr>
        <p:grpSpPr>
          <a:xfrm>
            <a:off x="-5410200" y="6909619"/>
            <a:ext cx="5267826" cy="2803358"/>
            <a:chOff x="445168" y="3429000"/>
            <a:chExt cx="5267826" cy="2803358"/>
          </a:xfrm>
        </p:grpSpPr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6F136505-054A-EA31-1155-95CA3AC7347C}"/>
                </a:ext>
              </a:extLst>
            </p:cNvPr>
            <p:cNvSpPr/>
            <p:nvPr/>
          </p:nvSpPr>
          <p:spPr>
            <a:xfrm>
              <a:off x="587541" y="3557337"/>
              <a:ext cx="5125453" cy="2675021"/>
            </a:xfrm>
            <a:prstGeom prst="roundRect">
              <a:avLst/>
            </a:prstGeom>
            <a:solidFill>
              <a:srgbClr val="0366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59331BCC-776A-97D7-4126-3D43D91A87CB}"/>
                </a:ext>
              </a:extLst>
            </p:cNvPr>
            <p:cNvSpPr/>
            <p:nvPr/>
          </p:nvSpPr>
          <p:spPr>
            <a:xfrm>
              <a:off x="445168" y="3429000"/>
              <a:ext cx="5125453" cy="2675021"/>
            </a:xfrm>
            <a:prstGeom prst="roundRect">
              <a:avLst/>
            </a:prstGeom>
            <a:solidFill>
              <a:srgbClr val="78C6A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FB3EB2C0-E325-71B7-0877-4A32630DCB87}"/>
              </a:ext>
            </a:extLst>
          </p:cNvPr>
          <p:cNvGrpSpPr/>
          <p:nvPr/>
        </p:nvGrpSpPr>
        <p:grpSpPr>
          <a:xfrm>
            <a:off x="1047750" y="1945105"/>
            <a:ext cx="10277475" cy="3105151"/>
            <a:chOff x="1047750" y="1945105"/>
            <a:chExt cx="10277475" cy="3105151"/>
          </a:xfrm>
        </p:grpSpPr>
        <p:sp>
          <p:nvSpPr>
            <p:cNvPr id="19" name="Rectángulo: esquinas redondeadas 18">
              <a:extLst>
                <a:ext uri="{FF2B5EF4-FFF2-40B4-BE49-F238E27FC236}">
                  <a16:creationId xmlns:a16="http://schemas.microsoft.com/office/drawing/2014/main" id="{E1D302E2-D5A4-DF3F-97D1-C5A4B23FF992}"/>
                </a:ext>
              </a:extLst>
            </p:cNvPr>
            <p:cNvSpPr/>
            <p:nvPr/>
          </p:nvSpPr>
          <p:spPr>
            <a:xfrm>
              <a:off x="1266825" y="2154656"/>
              <a:ext cx="10058400" cy="2895600"/>
            </a:xfrm>
            <a:prstGeom prst="roundRect">
              <a:avLst/>
            </a:prstGeom>
            <a:solidFill>
              <a:srgbClr val="0366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87B8016D-3FAC-FAC3-3458-E0312589919C}"/>
                </a:ext>
              </a:extLst>
            </p:cNvPr>
            <p:cNvGrpSpPr/>
            <p:nvPr/>
          </p:nvGrpSpPr>
          <p:grpSpPr>
            <a:xfrm>
              <a:off x="1047750" y="1945105"/>
              <a:ext cx="10058400" cy="2895600"/>
              <a:chOff x="1047750" y="1945105"/>
              <a:chExt cx="10058400" cy="2895600"/>
            </a:xfrm>
          </p:grpSpPr>
          <p:sp>
            <p:nvSpPr>
              <p:cNvPr id="2" name="Rectángulo: esquinas redondeadas 1">
                <a:extLst>
                  <a:ext uri="{FF2B5EF4-FFF2-40B4-BE49-F238E27FC236}">
                    <a16:creationId xmlns:a16="http://schemas.microsoft.com/office/drawing/2014/main" id="{A1E60096-CD5B-9E15-32ED-D3EA59AEE81D}"/>
                  </a:ext>
                </a:extLst>
              </p:cNvPr>
              <p:cNvSpPr/>
              <p:nvPr/>
            </p:nvSpPr>
            <p:spPr>
              <a:xfrm>
                <a:off x="1047750" y="1945105"/>
                <a:ext cx="10058400" cy="2895600"/>
              </a:xfrm>
              <a:prstGeom prst="roundRect">
                <a:avLst/>
              </a:prstGeom>
              <a:solidFill>
                <a:srgbClr val="78C6A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FBCFD449-7BD2-F2A1-A22F-6F1E62A61144}"/>
                  </a:ext>
                </a:extLst>
              </p:cNvPr>
              <p:cNvSpPr txBox="1"/>
              <p:nvPr/>
            </p:nvSpPr>
            <p:spPr>
              <a:xfrm>
                <a:off x="1828800" y="2608075"/>
                <a:ext cx="862965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4800" dirty="0">
                    <a:latin typeface="Cascadia Code SemiBold" panose="020B0609020000020004" pitchFamily="49" charset="0"/>
                    <a:cs typeface="Cascadia Code SemiBold" panose="020B0609020000020004" pitchFamily="49" charset="0"/>
                  </a:rPr>
                  <a:t>PLAN DE DESARROLLO TRIMESTRAL</a:t>
                </a:r>
                <a:endParaRPr lang="es-VE" sz="4800" dirty="0">
                  <a:latin typeface="Cascadia Code SemiBold" panose="020B0609020000020004" pitchFamily="49" charset="0"/>
                  <a:cs typeface="Cascadia Code SemiBold" panose="020B0609020000020004" pitchFamily="49" charset="0"/>
                </a:endParaRPr>
              </a:p>
            </p:txBody>
          </p:sp>
        </p:grp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13DA986F-AAD2-9125-8073-A2A7F42CA9B3}"/>
              </a:ext>
            </a:extLst>
          </p:cNvPr>
          <p:cNvGrpSpPr/>
          <p:nvPr/>
        </p:nvGrpSpPr>
        <p:grpSpPr>
          <a:xfrm>
            <a:off x="12334373" y="6949724"/>
            <a:ext cx="5307747" cy="2763253"/>
            <a:chOff x="6479005" y="473242"/>
            <a:chExt cx="5267826" cy="2763253"/>
          </a:xfrm>
        </p:grpSpPr>
        <p:sp>
          <p:nvSpPr>
            <p:cNvPr id="23" name="Rectángulo: esquinas redondeadas 22">
              <a:extLst>
                <a:ext uri="{FF2B5EF4-FFF2-40B4-BE49-F238E27FC236}">
                  <a16:creationId xmlns:a16="http://schemas.microsoft.com/office/drawing/2014/main" id="{71455687-0F20-5D14-7DF5-470E0D5E9275}"/>
                </a:ext>
              </a:extLst>
            </p:cNvPr>
            <p:cNvSpPr/>
            <p:nvPr/>
          </p:nvSpPr>
          <p:spPr>
            <a:xfrm>
              <a:off x="6479005" y="561474"/>
              <a:ext cx="5125453" cy="2675021"/>
            </a:xfrm>
            <a:prstGeom prst="roundRect">
              <a:avLst/>
            </a:prstGeom>
            <a:solidFill>
              <a:srgbClr val="0366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24" name="Rectángulo: esquinas redondeadas 23">
              <a:extLst>
                <a:ext uri="{FF2B5EF4-FFF2-40B4-BE49-F238E27FC236}">
                  <a16:creationId xmlns:a16="http://schemas.microsoft.com/office/drawing/2014/main" id="{C5264555-1BA2-C85F-DA40-A4C1A78A1807}"/>
                </a:ext>
              </a:extLst>
            </p:cNvPr>
            <p:cNvSpPr/>
            <p:nvPr/>
          </p:nvSpPr>
          <p:spPr>
            <a:xfrm>
              <a:off x="6621378" y="473242"/>
              <a:ext cx="5125453" cy="2634916"/>
            </a:xfrm>
            <a:prstGeom prst="roundRect">
              <a:avLst/>
            </a:prstGeom>
            <a:solidFill>
              <a:srgbClr val="78C6A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</p:spTree>
    <p:extLst>
      <p:ext uri="{BB962C8B-B14F-4D97-AF65-F5344CB8AC3E}">
        <p14:creationId xmlns:p14="http://schemas.microsoft.com/office/powerpoint/2010/main" val="32281094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299</Words>
  <Application>Microsoft Office PowerPoint</Application>
  <PresentationFormat>Panorámica</PresentationFormat>
  <Paragraphs>58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Cascadia Code SemiBold</vt:lpstr>
      <vt:lpstr>Comic Sans MS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Sebastian Villegas</dc:creator>
  <cp:lastModifiedBy>Sebastian Villegas</cp:lastModifiedBy>
  <cp:revision>30</cp:revision>
  <dcterms:created xsi:type="dcterms:W3CDTF">2026-02-10T03:30:36Z</dcterms:created>
  <dcterms:modified xsi:type="dcterms:W3CDTF">2026-02-11T01:22:58Z</dcterms:modified>
</cp:coreProperties>
</file>